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Lst>
  <p:sldIdLst>
    <p:sldId id="259" r:id="rId4"/>
    <p:sldId id="264" r:id="rId5"/>
    <p:sldId id="263"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2" d="100"/>
          <a:sy n="132" d="100"/>
        </p:scale>
        <p:origin x="-90" y="-2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Master" Target="../slideMasters/slideMaster1.xml"/><Relationship Id="rId7" Type="http://schemas.openxmlformats.org/officeDocument/2006/relationships/image" Target="../media/image6.jpe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emf"/><Relationship Id="rId11" Type="http://schemas.openxmlformats.org/officeDocument/2006/relationships/image" Target="../media/image10.jpeg"/><Relationship Id="rId5" Type="http://schemas.openxmlformats.org/officeDocument/2006/relationships/oleObject" Target="../embeddings/oleObject2.bin"/><Relationship Id="rId10" Type="http://schemas.openxmlformats.org/officeDocument/2006/relationships/image" Target="../media/image9.jpeg"/><Relationship Id="rId4" Type="http://schemas.openxmlformats.org/officeDocument/2006/relationships/image" Target="../media/image5.jpeg"/><Relationship Id="rId9"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6.jpeg"/><Relationship Id="rId3" Type="http://schemas.openxmlformats.org/officeDocument/2006/relationships/slideMaster" Target="../slideMasters/slideMaster1.xml"/><Relationship Id="rId7" Type="http://schemas.openxmlformats.org/officeDocument/2006/relationships/image" Target="../media/image12.jpeg"/><Relationship Id="rId12" Type="http://schemas.openxmlformats.org/officeDocument/2006/relationships/image" Target="../media/image15.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emf"/><Relationship Id="rId11" Type="http://schemas.microsoft.com/office/2007/relationships/hdphoto" Target="../media/hdphoto2.wdp"/><Relationship Id="rId5" Type="http://schemas.openxmlformats.org/officeDocument/2006/relationships/oleObject" Target="../embeddings/oleObject3.bin"/><Relationship Id="rId10" Type="http://schemas.openxmlformats.org/officeDocument/2006/relationships/image" Target="../media/image14.png"/><Relationship Id="rId4" Type="http://schemas.openxmlformats.org/officeDocument/2006/relationships/image" Target="../media/image11.jpeg"/><Relationship Id="rId9" Type="http://schemas.openxmlformats.org/officeDocument/2006/relationships/image" Target="../media/image13.jpe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Master" Target="../slideMasters/slideMaster1.xml"/><Relationship Id="rId7" Type="http://schemas.openxmlformats.org/officeDocument/2006/relationships/image" Target="../media/image17.pn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10" Type="http://schemas.openxmlformats.org/officeDocument/2006/relationships/image" Target="../media/image20.jpeg"/><Relationship Id="rId4" Type="http://schemas.openxmlformats.org/officeDocument/2006/relationships/image" Target="../media/image11.jpeg"/><Relationship Id="rId9" Type="http://schemas.openxmlformats.org/officeDocument/2006/relationships/image" Target="../media/image19.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Master" Target="../slideMasters/slideMaster2.xml"/><Relationship Id="rId7" Type="http://schemas.openxmlformats.org/officeDocument/2006/relationships/image" Target="../media/image6.jpe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1.emf"/><Relationship Id="rId11" Type="http://schemas.openxmlformats.org/officeDocument/2006/relationships/image" Target="../media/image10.jpeg"/><Relationship Id="rId5" Type="http://schemas.openxmlformats.org/officeDocument/2006/relationships/oleObject" Target="../embeddings/oleObject6.bin"/><Relationship Id="rId10" Type="http://schemas.openxmlformats.org/officeDocument/2006/relationships/image" Target="../media/image9.jpeg"/><Relationship Id="rId4" Type="http://schemas.openxmlformats.org/officeDocument/2006/relationships/image" Target="../media/image5.jpeg"/><Relationship Id="rId9" Type="http://schemas.openxmlformats.org/officeDocument/2006/relationships/image" Target="../media/image8.jpeg"/></Relationships>
</file>

<file path=ppt/slideLayouts/_rels/slideLayout2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6.jpeg"/><Relationship Id="rId3" Type="http://schemas.openxmlformats.org/officeDocument/2006/relationships/slideMaster" Target="../slideMasters/slideMaster2.xml"/><Relationship Id="rId7" Type="http://schemas.openxmlformats.org/officeDocument/2006/relationships/image" Target="../media/image12.jpeg"/><Relationship Id="rId12" Type="http://schemas.openxmlformats.org/officeDocument/2006/relationships/image" Target="../media/image15.png"/><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11" Type="http://schemas.microsoft.com/office/2007/relationships/hdphoto" Target="../media/hdphoto2.wdp"/><Relationship Id="rId5" Type="http://schemas.openxmlformats.org/officeDocument/2006/relationships/oleObject" Target="../embeddings/oleObject7.bin"/><Relationship Id="rId10" Type="http://schemas.openxmlformats.org/officeDocument/2006/relationships/image" Target="../media/image14.png"/><Relationship Id="rId4" Type="http://schemas.openxmlformats.org/officeDocument/2006/relationships/image" Target="../media/image11.jpeg"/><Relationship Id="rId9" Type="http://schemas.openxmlformats.org/officeDocument/2006/relationships/image" Target="../media/image13.jpe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Master" Target="../slideMasters/slideMaster2.xml"/><Relationship Id="rId7" Type="http://schemas.openxmlformats.org/officeDocument/2006/relationships/image" Target="../media/image17.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10" Type="http://schemas.openxmlformats.org/officeDocument/2006/relationships/image" Target="../media/image20.jpeg"/><Relationship Id="rId4" Type="http://schemas.openxmlformats.org/officeDocument/2006/relationships/image" Target="../media/image11.jpeg"/><Relationship Id="rId9" Type="http://schemas.openxmlformats.org/officeDocument/2006/relationships/image" Target="../media/image19.jpe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Master" Target="../slideMasters/slideMaster3.xml"/><Relationship Id="rId7" Type="http://schemas.openxmlformats.org/officeDocument/2006/relationships/image" Target="../media/image6.jpeg"/><Relationship Id="rId2" Type="http://schemas.openxmlformats.org/officeDocument/2006/relationships/tags" Target="../tags/tag12.xml"/><Relationship Id="rId1" Type="http://schemas.openxmlformats.org/officeDocument/2006/relationships/vmlDrawing" Target="../drawings/vmlDrawing10.vml"/><Relationship Id="rId6" Type="http://schemas.openxmlformats.org/officeDocument/2006/relationships/image" Target="../media/image1.emf"/><Relationship Id="rId11" Type="http://schemas.openxmlformats.org/officeDocument/2006/relationships/image" Target="../media/image10.jpeg"/><Relationship Id="rId5" Type="http://schemas.openxmlformats.org/officeDocument/2006/relationships/oleObject" Target="../embeddings/oleObject10.bin"/><Relationship Id="rId10" Type="http://schemas.openxmlformats.org/officeDocument/2006/relationships/image" Target="../media/image9.jpeg"/><Relationship Id="rId4" Type="http://schemas.openxmlformats.org/officeDocument/2006/relationships/image" Target="../media/image5.jpeg"/><Relationship Id="rId9" Type="http://schemas.openxmlformats.org/officeDocument/2006/relationships/image" Target="../media/image8.jpeg"/></Relationships>
</file>

<file path=ppt/slideLayouts/_rels/slideLayout39.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6.jpeg"/><Relationship Id="rId3" Type="http://schemas.openxmlformats.org/officeDocument/2006/relationships/slideMaster" Target="../slideMasters/slideMaster3.xml"/><Relationship Id="rId7" Type="http://schemas.openxmlformats.org/officeDocument/2006/relationships/image" Target="../media/image12.jpeg"/><Relationship Id="rId12" Type="http://schemas.openxmlformats.org/officeDocument/2006/relationships/image" Target="../media/image15.png"/><Relationship Id="rId2" Type="http://schemas.openxmlformats.org/officeDocument/2006/relationships/tags" Target="../tags/tag13.xml"/><Relationship Id="rId1" Type="http://schemas.openxmlformats.org/officeDocument/2006/relationships/vmlDrawing" Target="../drawings/vmlDrawing11.vml"/><Relationship Id="rId6" Type="http://schemas.openxmlformats.org/officeDocument/2006/relationships/image" Target="../media/image1.emf"/><Relationship Id="rId11" Type="http://schemas.microsoft.com/office/2007/relationships/hdphoto" Target="../media/hdphoto2.wdp"/><Relationship Id="rId5" Type="http://schemas.openxmlformats.org/officeDocument/2006/relationships/oleObject" Target="../embeddings/oleObject11.bin"/><Relationship Id="rId10" Type="http://schemas.openxmlformats.org/officeDocument/2006/relationships/image" Target="../media/image14.png"/><Relationship Id="rId4" Type="http://schemas.openxmlformats.org/officeDocument/2006/relationships/image" Target="../media/image11.jpeg"/><Relationship Id="rId9" Type="http://schemas.openxmlformats.org/officeDocument/2006/relationships/image" Target="../media/image1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Master" Target="../slideMasters/slideMaster3.xml"/><Relationship Id="rId7" Type="http://schemas.openxmlformats.org/officeDocument/2006/relationships/image" Target="../media/image17.png"/><Relationship Id="rId2" Type="http://schemas.openxmlformats.org/officeDocument/2006/relationships/tags" Target="../tags/tag1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10" Type="http://schemas.openxmlformats.org/officeDocument/2006/relationships/image" Target="../media/image20.jpeg"/><Relationship Id="rId4" Type="http://schemas.openxmlformats.org/officeDocument/2006/relationships/image" Target="../media/image11.jpeg"/><Relationship Id="rId9" Type="http://schemas.openxmlformats.org/officeDocument/2006/relationships/image" Target="../media/image19.jpe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tts 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2250" y="3976004"/>
            <a:ext cx="8806250" cy="604787"/>
          </a:xfrm>
        </p:spPr>
        <p:txBody>
          <a:bodyPr>
            <a:normAutofit/>
          </a:bodyPr>
          <a:lstStyle>
            <a:lvl1pPr marL="0" indent="0" algn="r">
              <a:buNone/>
              <a:defRPr sz="2800" b="1" baseline="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Bold, Arial </a:t>
            </a:r>
            <a:r>
              <a:rPr lang="en-US" dirty="0" err="1" smtClean="0"/>
              <a:t>28pt</a:t>
            </a:r>
            <a:r>
              <a:rPr lang="en-US" dirty="0" smtClean="0"/>
              <a:t> – Right Align</a:t>
            </a:r>
          </a:p>
        </p:txBody>
      </p:sp>
      <p:sp>
        <p:nvSpPr>
          <p:cNvPr id="4" name="Footer Placeholder 4"/>
          <p:cNvSpPr>
            <a:spLocks noGrp="1"/>
          </p:cNvSpPr>
          <p:nvPr>
            <p:ph type="ftr" sz="quarter" idx="3"/>
          </p:nvPr>
        </p:nvSpPr>
        <p:spPr>
          <a:xfrm>
            <a:off x="2458720" y="6488430"/>
            <a:ext cx="4221480" cy="365125"/>
          </a:xfrm>
          <a:prstGeom prst="rect">
            <a:avLst/>
          </a:prstGeom>
        </p:spPr>
        <p:txBody>
          <a:bodyPr vert="horz" lIns="91440" tIns="45720" rIns="91440" bIns="45720" rtlCol="0" anchor="ctr"/>
          <a:lstStyle>
            <a:lvl1pPr algn="ctr">
              <a:defRPr sz="900">
                <a:solidFill>
                  <a:schemeClr val="bg1">
                    <a:lumMod val="65000"/>
                  </a:schemeClr>
                </a:solidFill>
                <a:latin typeface="Arial Narrow" panose="020B0606020202030204" pitchFamily="34" charset="0"/>
              </a:defRPr>
            </a:lvl1p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
        <p:nvSpPr>
          <p:cNvPr id="10" name="Text Placeholder 9"/>
          <p:cNvSpPr>
            <a:spLocks noGrp="1"/>
          </p:cNvSpPr>
          <p:nvPr>
            <p:ph type="body" sz="quarter" idx="10" hasCustomPrompt="1"/>
          </p:nvPr>
        </p:nvSpPr>
        <p:spPr>
          <a:xfrm>
            <a:off x="3974123" y="4641850"/>
            <a:ext cx="4947627" cy="695325"/>
          </a:xfrm>
        </p:spPr>
        <p:txBody>
          <a:bodyPr>
            <a:normAutofit/>
          </a:bodyPr>
          <a:lstStyle>
            <a:lvl1pPr marL="0" indent="0" algn="r">
              <a:buNone/>
              <a:defRPr sz="2000" b="1">
                <a:solidFill>
                  <a:schemeClr val="tx1">
                    <a:lumMod val="65000"/>
                    <a:lumOff val="35000"/>
                  </a:schemeClr>
                </a:solidFill>
              </a:defRPr>
            </a:lvl1pPr>
          </a:lstStyle>
          <a:p>
            <a:pPr lvl="0"/>
            <a:r>
              <a:rPr lang="en-US" dirty="0" smtClean="0"/>
              <a:t>Click to edit Master sub title text </a:t>
            </a:r>
            <a:r>
              <a:rPr lang="en-US" dirty="0" err="1" smtClean="0"/>
              <a:t>20pt</a:t>
            </a:r>
            <a:endParaRPr lang="en-US" dirty="0"/>
          </a:p>
        </p:txBody>
      </p:sp>
    </p:spTree>
    <p:extLst>
      <p:ext uri="{BB962C8B-B14F-4D97-AF65-F5344CB8AC3E}">
        <p14:creationId xmlns:p14="http://schemas.microsoft.com/office/powerpoint/2010/main" val="7853598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seperator">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33162236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1"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0" name="Picture 29"/>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2861769" y="2336"/>
            <a:ext cx="3784135" cy="2531585"/>
          </a:xfrm>
          <a:prstGeom prst="rect">
            <a:avLst/>
          </a:prstGeom>
        </p:spPr>
      </p:pic>
      <p:pic>
        <p:nvPicPr>
          <p:cNvPr id="25" name="Picture 16"/>
          <p:cNvPicPr>
            <a:picLocks noChangeAspect="1" noChangeArrowheads="1"/>
          </p:cNvPicPr>
          <p:nvPr userDrawn="1"/>
        </p:nvPicPr>
        <p:blipFill rotWithShape="1">
          <a:blip r:embed="rId8" cstate="print">
            <a:extLst>
              <a:ext uri="{28A0092B-C50C-407E-A947-70E740481C1C}">
                <a14:useLocalDpi xmlns:a14="http://schemas.microsoft.com/office/drawing/2010/main"/>
              </a:ext>
            </a:extLst>
          </a:blip>
          <a:srcRect/>
          <a:stretch/>
        </p:blipFill>
        <p:spPr bwMode="auto">
          <a:xfrm>
            <a:off x="-2516" y="4446015"/>
            <a:ext cx="4526528" cy="241808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descr="C:\Users\gyordags\AppData\Local\Microsoft\Windows\Temporary Internet Files\Content.Outlook\I931QZTZ\DeadLevelinstall (2).jpg"/>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a:stretch/>
        </p:blipFill>
        <p:spPr bwMode="auto">
          <a:xfrm>
            <a:off x="6114007" y="2337"/>
            <a:ext cx="3029994" cy="250621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0" y="2337"/>
            <a:ext cx="3035525" cy="2480418"/>
          </a:xfrm>
          <a:prstGeom prst="rect">
            <a:avLst/>
          </a:prstGeom>
        </p:spPr>
      </p:pic>
      <p:pic>
        <p:nvPicPr>
          <p:cNvPr id="5" name="Picture 4"/>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4572000" y="4448973"/>
            <a:ext cx="4572001" cy="2418080"/>
          </a:xfrm>
          <a:prstGeom prst="rect">
            <a:avLst/>
          </a:prstGeom>
        </p:spPr>
      </p:pic>
      <p:cxnSp>
        <p:nvCxnSpPr>
          <p:cNvPr id="16" name="Straight Connector 15"/>
          <p:cNvCxnSpPr/>
          <p:nvPr userDrawn="1"/>
        </p:nvCxnSpPr>
        <p:spPr>
          <a:xfrm>
            <a:off x="0" y="4413111"/>
            <a:ext cx="9144000" cy="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035525" y="-6019"/>
            <a:ext cx="0" cy="246888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6114007" y="-3760"/>
            <a:ext cx="0" cy="246888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516" y="2509130"/>
            <a:ext cx="9144000" cy="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565257" y="4439919"/>
            <a:ext cx="0" cy="2427134"/>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1125416" y="3121280"/>
            <a:ext cx="7901838" cy="579120"/>
          </a:xfrm>
        </p:spPr>
        <p:txBody>
          <a:bodyPr>
            <a:noAutofit/>
          </a:bodyPr>
          <a:lstStyle>
            <a:lvl1pPr algn="r">
              <a:defRPr sz="3200">
                <a:solidFill>
                  <a:schemeClr val="bg1"/>
                </a:solidFill>
                <a:effectLst/>
              </a:defRPr>
            </a:lvl1pPr>
          </a:lstStyle>
          <a:p>
            <a:r>
              <a:rPr lang="en-US" dirty="0" smtClean="0"/>
              <a:t>Click to Edit Master Arial </a:t>
            </a:r>
            <a:r>
              <a:rPr lang="en-US" dirty="0" err="1" smtClean="0"/>
              <a:t>26pt</a:t>
            </a:r>
            <a:r>
              <a:rPr lang="en-US" dirty="0" smtClean="0"/>
              <a:t>, Bold</a:t>
            </a:r>
            <a:endParaRPr lang="en-US" dirty="0"/>
          </a:p>
        </p:txBody>
      </p:sp>
    </p:spTree>
    <p:extLst>
      <p:ext uri="{BB962C8B-B14F-4D97-AF65-F5344CB8AC3E}">
        <p14:creationId xmlns:p14="http://schemas.microsoft.com/office/powerpoint/2010/main" val="38771089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ide seperator">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36470959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5"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253" name="Picture 13" descr="Image result for global business"/>
          <p:cNvPicPr>
            <a:picLocks noChangeAspect="1" noChangeArrowheads="1"/>
          </p:cNvPicPr>
          <p:nvPr userDrawn="1"/>
        </p:nvPicPr>
        <p:blipFill rotWithShape="1">
          <a:blip r:embed="rId7" cstate="screen">
            <a:extLst>
              <a:ext uri="{BEBA8EAE-BF5A-486C-A8C5-ECC9F3942E4B}">
                <a14:imgProps xmlns:a14="http://schemas.microsoft.com/office/drawing/2010/main">
                  <a14:imgLayer r:embed="rId8">
                    <a14:imgEffect>
                      <a14:saturation sat="33000"/>
                    </a14:imgEffect>
                    <a14:imgEffect>
                      <a14:brightnessContrast bright="9000" contrast="5000"/>
                    </a14:imgEffect>
                  </a14:imgLayer>
                </a14:imgProps>
              </a:ext>
              <a:ext uri="{28A0092B-C50C-407E-A947-70E740481C1C}">
                <a14:useLocalDpi xmlns:a14="http://schemas.microsoft.com/office/drawing/2010/main"/>
              </a:ext>
            </a:extLst>
          </a:blip>
          <a:srcRect/>
          <a:stretch/>
        </p:blipFill>
        <p:spPr bwMode="auto">
          <a:xfrm>
            <a:off x="0" y="4413111"/>
            <a:ext cx="4574766" cy="2453944"/>
          </a:xfrm>
          <a:prstGeom prst="rect">
            <a:avLst/>
          </a:prstGeom>
          <a:noFill/>
          <a:extLst>
            <a:ext uri="{909E8E84-426E-40DD-AFC4-6F175D3DCCD1}">
              <a14:hiddenFill xmlns:a14="http://schemas.microsoft.com/office/drawing/2010/main">
                <a:solidFill>
                  <a:srgbClr val="FFFFFF"/>
                </a:solidFill>
              </a14:hiddenFill>
            </a:ext>
          </a:extLst>
        </p:spPr>
      </p:pic>
      <p:pic>
        <p:nvPicPr>
          <p:cNvPr id="10251" name="Picture 11" descr="Image result for global business"/>
          <p:cNvPicPr>
            <a:picLocks noChangeAspect="1" noChangeArrowheads="1"/>
          </p:cNvPicPr>
          <p:nvPr userDrawn="1"/>
        </p:nvPicPr>
        <p:blipFill rotWithShape="1">
          <a:blip r:embed="rId9" cstate="screen">
            <a:extLst>
              <a:ext uri="{28A0092B-C50C-407E-A947-70E740481C1C}">
                <a14:useLocalDpi xmlns:a14="http://schemas.microsoft.com/office/drawing/2010/main"/>
              </a:ext>
            </a:extLst>
          </a:blip>
          <a:srcRect/>
          <a:stretch/>
        </p:blipFill>
        <p:spPr bwMode="auto">
          <a:xfrm>
            <a:off x="4574766" y="4413112"/>
            <a:ext cx="4580849" cy="2453942"/>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p:cNvPicPr>
            <a:picLocks noChangeAspect="1" noChangeArrowheads="1"/>
          </p:cNvPicPr>
          <p:nvPr userDrawn="1"/>
        </p:nvPicPr>
        <p:blipFill rotWithShape="1">
          <a:blip r:embed="rId10" cstate="print">
            <a:extLst>
              <a:ext uri="{BEBA8EAE-BF5A-486C-A8C5-ECC9F3942E4B}">
                <a14:imgProps xmlns:a14="http://schemas.microsoft.com/office/drawing/2010/main">
                  <a14:imgLayer r:embed="rId11">
                    <a14:imgEffect>
                      <a14:colorTemperature colorTemp="5900"/>
                    </a14:imgEffect>
                  </a14:imgLayer>
                </a14:imgProps>
              </a:ext>
              <a:ext uri="{28A0092B-C50C-407E-A947-70E740481C1C}">
                <a14:useLocalDpi xmlns:a14="http://schemas.microsoft.com/office/drawing/2010/main"/>
              </a:ext>
            </a:extLst>
          </a:blip>
          <a:srcRect/>
          <a:stretch/>
        </p:blipFill>
        <p:spPr bwMode="auto">
          <a:xfrm>
            <a:off x="3035525" y="3174"/>
            <a:ext cx="3078482" cy="247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userDrawn="1"/>
        </p:nvPicPr>
        <p:blipFill rotWithShape="1">
          <a:blip r:embed="rId12" cstate="screen">
            <a:extLst>
              <a:ext uri="{28A0092B-C50C-407E-A947-70E740481C1C}">
                <a14:useLocalDpi xmlns:a14="http://schemas.microsoft.com/office/drawing/2010/main"/>
              </a:ext>
            </a:extLst>
          </a:blip>
          <a:srcRect/>
          <a:stretch/>
        </p:blipFill>
        <p:spPr bwMode="auto">
          <a:xfrm>
            <a:off x="0" y="0"/>
            <a:ext cx="3035525" cy="2462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flipH="1">
            <a:off x="6122797" y="-6022"/>
            <a:ext cx="3017587" cy="2488775"/>
          </a:xfrm>
          <a:prstGeom prst="rect">
            <a:avLst/>
          </a:prstGeom>
        </p:spPr>
      </p:pic>
      <p:cxnSp>
        <p:nvCxnSpPr>
          <p:cNvPr id="16" name="Straight Connector 15"/>
          <p:cNvCxnSpPr/>
          <p:nvPr userDrawn="1"/>
        </p:nvCxnSpPr>
        <p:spPr>
          <a:xfrm>
            <a:off x="0" y="4413111"/>
            <a:ext cx="9144000" cy="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035525" y="-6019"/>
            <a:ext cx="0" cy="246888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6114007" y="-3760"/>
            <a:ext cx="0" cy="246888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516" y="2482754"/>
            <a:ext cx="9144000" cy="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565257" y="4439919"/>
            <a:ext cx="0" cy="2427134"/>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931986" y="3121280"/>
            <a:ext cx="8095268" cy="579120"/>
          </a:xfrm>
        </p:spPr>
        <p:txBody>
          <a:bodyPr>
            <a:noAutofit/>
          </a:bodyPr>
          <a:lstStyle>
            <a:lvl1pPr algn="r">
              <a:defRPr sz="3200">
                <a:solidFill>
                  <a:schemeClr val="bg1"/>
                </a:solidFill>
                <a:effectLst/>
              </a:defRPr>
            </a:lvl1pPr>
          </a:lstStyle>
          <a:p>
            <a:r>
              <a:rPr lang="en-US" dirty="0" smtClean="0"/>
              <a:t>Click to Edit Master Arial </a:t>
            </a:r>
            <a:r>
              <a:rPr lang="en-US" dirty="0" err="1" smtClean="0"/>
              <a:t>26pt</a:t>
            </a:r>
            <a:r>
              <a:rPr lang="en-US" dirty="0" smtClean="0"/>
              <a:t>, Bold</a:t>
            </a:r>
            <a:endParaRPr lang="en-US" dirty="0"/>
          </a:p>
        </p:txBody>
      </p:sp>
    </p:spTree>
    <p:extLst>
      <p:ext uri="{BB962C8B-B14F-4D97-AF65-F5344CB8AC3E}">
        <p14:creationId xmlns:p14="http://schemas.microsoft.com/office/powerpoint/2010/main" val="40166225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lide seperator">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35381961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9"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1281" name="Picture 17"/>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2517" y="-1"/>
            <a:ext cx="6853368" cy="2487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80" name="Picture 16"/>
          <p:cNvPicPr>
            <a:picLocks noChangeAspect="1" noChangeArrowheads="1"/>
          </p:cNvPicPr>
          <p:nvPr userDrawn="1"/>
        </p:nvPicPr>
        <p:blipFill rotWithShape="1">
          <a:blip r:embed="rId8" cstate="screen">
            <a:extLst>
              <a:ext uri="{28A0092B-C50C-407E-A947-70E740481C1C}">
                <a14:useLocalDpi xmlns:a14="http://schemas.microsoft.com/office/drawing/2010/main"/>
              </a:ext>
            </a:extLst>
          </a:blip>
          <a:srcRect t="-243"/>
          <a:stretch/>
        </p:blipFill>
        <p:spPr bwMode="auto">
          <a:xfrm>
            <a:off x="6114007" y="-6019"/>
            <a:ext cx="3027475" cy="2488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descr="Image result for success"/>
          <p:cNvPicPr>
            <a:picLocks noChangeAspect="1" noChangeArrowheads="1"/>
          </p:cNvPicPr>
          <p:nvPr userDrawn="1"/>
        </p:nvPicPr>
        <p:blipFill rotWithShape="1">
          <a:blip r:embed="rId9" cstate="screen">
            <a:extLst>
              <a:ext uri="{28A0092B-C50C-407E-A947-70E740481C1C}">
                <a14:useLocalDpi xmlns:a14="http://schemas.microsoft.com/office/drawing/2010/main"/>
              </a:ext>
            </a:extLst>
          </a:blip>
          <a:srcRect/>
          <a:stretch/>
        </p:blipFill>
        <p:spPr bwMode="auto">
          <a:xfrm>
            <a:off x="-2517" y="4441309"/>
            <a:ext cx="4567773" cy="2425744"/>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userDrawn="1"/>
        </p:nvCxnSpPr>
        <p:spPr>
          <a:xfrm>
            <a:off x="6114007" y="-3760"/>
            <a:ext cx="0" cy="246888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516" y="2482754"/>
            <a:ext cx="9144000" cy="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11271" name="Picture 7" descr="Image result for innovation"/>
          <p:cNvPicPr>
            <a:picLocks noChangeAspect="1" noChangeArrowheads="1"/>
          </p:cNvPicPr>
          <p:nvPr userDrawn="1"/>
        </p:nvPicPr>
        <p:blipFill rotWithShape="1">
          <a:blip r:embed="rId10" cstate="screen">
            <a:extLst>
              <a:ext uri="{28A0092B-C50C-407E-A947-70E740481C1C}">
                <a14:useLocalDpi xmlns:a14="http://schemas.microsoft.com/office/drawing/2010/main"/>
              </a:ext>
            </a:extLst>
          </a:blip>
          <a:srcRect/>
          <a:stretch/>
        </p:blipFill>
        <p:spPr bwMode="auto">
          <a:xfrm>
            <a:off x="4565255" y="4413111"/>
            <a:ext cx="4576227" cy="245394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hasCustomPrompt="1"/>
          </p:nvPr>
        </p:nvSpPr>
        <p:spPr>
          <a:xfrm>
            <a:off x="791308" y="3121280"/>
            <a:ext cx="8235945" cy="579120"/>
          </a:xfrm>
        </p:spPr>
        <p:txBody>
          <a:bodyPr>
            <a:noAutofit/>
          </a:bodyPr>
          <a:lstStyle>
            <a:lvl1pPr algn="r">
              <a:defRPr sz="3200">
                <a:solidFill>
                  <a:schemeClr val="bg1"/>
                </a:solidFill>
                <a:effectLst/>
              </a:defRPr>
            </a:lvl1pPr>
          </a:lstStyle>
          <a:p>
            <a:r>
              <a:rPr lang="en-US" dirty="0" smtClean="0"/>
              <a:t>Click to Edit Master Arial </a:t>
            </a:r>
            <a:r>
              <a:rPr lang="en-US" dirty="0" err="1" smtClean="0"/>
              <a:t>26pt</a:t>
            </a:r>
            <a:r>
              <a:rPr lang="en-US" dirty="0" smtClean="0"/>
              <a:t>, Bold</a:t>
            </a:r>
            <a:endParaRPr lang="en-US" dirty="0"/>
          </a:p>
        </p:txBody>
      </p:sp>
      <p:cxnSp>
        <p:nvCxnSpPr>
          <p:cNvPr id="16" name="Straight Connector 15"/>
          <p:cNvCxnSpPr/>
          <p:nvPr userDrawn="1"/>
        </p:nvCxnSpPr>
        <p:spPr>
          <a:xfrm>
            <a:off x="0" y="4413111"/>
            <a:ext cx="9144000" cy="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565257" y="4439919"/>
            <a:ext cx="0" cy="2427134"/>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707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Primary Color Palette</a:t>
            </a:r>
            <a:endParaRPr lang="en-US" dirty="0"/>
          </a:p>
        </p:txBody>
      </p:sp>
      <p:sp>
        <p:nvSpPr>
          <p:cNvPr id="3" name="Date Placeholder 2"/>
          <p:cNvSpPr>
            <a:spLocks noGrp="1"/>
          </p:cNvSpPr>
          <p:nvPr>
            <p:ph type="dt" sz="half" idx="10"/>
          </p:nvPr>
        </p:nvSpPr>
        <p:spPr/>
        <p:txBody>
          <a:bodyPr/>
          <a:lstStyle/>
          <a:p>
            <a:fld id="{CE4149AD-F8E6-4FC5-B679-C86EBC432C30}" type="datetime1">
              <a:rPr lang="en-US" smtClean="0">
                <a:solidFill>
                  <a:prstClr val="white">
                    <a:lumMod val="65000"/>
                  </a:prstClr>
                </a:solidFill>
              </a:rPr>
              <a:pPr/>
              <a:t>10/11/2017</a:t>
            </a:fld>
            <a:endParaRPr lang="en-US" dirty="0">
              <a:solidFill>
                <a:prstClr val="white">
                  <a:lumMod val="65000"/>
                </a:prstClr>
              </a:solidFill>
            </a:endParaRPr>
          </a:p>
        </p:txBody>
      </p:sp>
      <p:sp>
        <p:nvSpPr>
          <p:cNvPr id="4" name="Footer Placeholder 3"/>
          <p:cNvSpPr>
            <a:spLocks noGrp="1"/>
          </p:cNvSpPr>
          <p:nvPr>
            <p:ph type="ftr" sz="quarter" idx="11"/>
          </p:nvPr>
        </p:nvSpPr>
        <p:spPr/>
        <p:txBody>
          <a:bodyPr/>
          <a:lstStyle/>
          <a:p>
            <a:r>
              <a:rPr lang="en-US" smtClean="0">
                <a:solidFill>
                  <a:prstClr val="white">
                    <a:lumMod val="65000"/>
                  </a:prstClr>
                </a:solidFill>
              </a:rPr>
              <a:t>© 2017 Watts Water Technologies, Inc.</a:t>
            </a:r>
            <a:endParaRPr lang="en-US" dirty="0">
              <a:solidFill>
                <a:prstClr val="white">
                  <a:lumMod val="65000"/>
                </a:prstClr>
              </a:solidFill>
            </a:endParaRPr>
          </a:p>
        </p:txBody>
      </p:sp>
      <p:sp>
        <p:nvSpPr>
          <p:cNvPr id="5" name="Slide Number Placeholder 4"/>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dirty="0">
              <a:solidFill>
                <a:prstClr val="white">
                  <a:lumMod val="65000"/>
                </a:prstClr>
              </a:solidFill>
            </a:endParaRPr>
          </a:p>
        </p:txBody>
      </p:sp>
      <p:pic>
        <p:nvPicPr>
          <p:cNvPr id="92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5745" y="1067043"/>
            <a:ext cx="4966005" cy="521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userDrawn="1"/>
        </p:nvSpPr>
        <p:spPr>
          <a:xfrm>
            <a:off x="220663" y="1131472"/>
            <a:ext cx="3735082" cy="3738524"/>
          </a:xfrm>
          <a:prstGeom prst="rect">
            <a:avLst/>
          </a:prstGeom>
        </p:spPr>
        <p:txBody>
          <a:bodyPr wrap="square">
            <a:spAutoFit/>
          </a:bodyPr>
          <a:lstStyle/>
          <a:p>
            <a:pPr>
              <a:lnSpc>
                <a:spcPct val="150000"/>
              </a:lnSpc>
            </a:pPr>
            <a:r>
              <a:rPr lang="en-US" sz="1600" dirty="0">
                <a:solidFill>
                  <a:prstClr val="black">
                    <a:lumMod val="75000"/>
                    <a:lumOff val="25000"/>
                  </a:prstClr>
                </a:solidFill>
                <a:latin typeface="HelveticaNeueLT Std" pitchFamily="34" charset="0"/>
              </a:rPr>
              <a:t>Playing off the blue of the logo, the basis of the Watts Water Technologies color palette is water and technology. Therefore, a range of blues make up the color palette, accented by light gray. The use of white as the dominant color background is preferred. This clean, crisp color palette furthers a contemporary feeling, and conveys order, openness, and optimism. </a:t>
            </a:r>
          </a:p>
        </p:txBody>
      </p:sp>
    </p:spTree>
    <p:extLst>
      <p:ext uri="{BB962C8B-B14F-4D97-AF65-F5344CB8AC3E}">
        <p14:creationId xmlns:p14="http://schemas.microsoft.com/office/powerpoint/2010/main" val="977736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Title 1"/>
          <p:cNvSpPr>
            <a:spLocks noGrp="1"/>
          </p:cNvSpPr>
          <p:nvPr>
            <p:ph type="title"/>
          </p:nvPr>
        </p:nvSpPr>
        <p:spPr>
          <a:xfrm>
            <a:off x="127000" y="-2988"/>
            <a:ext cx="6985000" cy="815787"/>
          </a:xfrm>
        </p:spPr>
        <p:txBody>
          <a:bodyPr/>
          <a:lstStyle/>
          <a:p>
            <a:r>
              <a:rPr lang="en-US" dirty="0" smtClean="0"/>
              <a:t>Click to edit Master title style</a:t>
            </a:r>
            <a:endParaRPr lang="en-US" dirty="0"/>
          </a:p>
        </p:txBody>
      </p:sp>
      <p:sp>
        <p:nvSpPr>
          <p:cNvPr id="6" name="Slide Number Placeholder 5"/>
          <p:cNvSpPr txBox="1">
            <a:spLocks/>
          </p:cNvSpPr>
          <p:nvPr userDrawn="1"/>
        </p:nvSpPr>
        <p:spPr>
          <a:xfrm>
            <a:off x="8674100" y="6587067"/>
            <a:ext cx="375356" cy="268886"/>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ACAB267-8582-46B7-916F-3D0DD333C877}" type="slidenum">
              <a:rPr lang="en-US" sz="800" smtClean="0">
                <a:solidFill>
                  <a:prstClr val="black">
                    <a:tint val="75000"/>
                  </a:prstClr>
                </a:solidFill>
              </a:rPr>
              <a:pPr>
                <a:defRPr/>
              </a:pPr>
              <a:t>‹#›</a:t>
            </a:fld>
            <a:endParaRPr lang="en-US" sz="800">
              <a:solidFill>
                <a:prstClr val="black">
                  <a:tint val="75000"/>
                </a:prstClr>
              </a:solidFill>
            </a:endParaRPr>
          </a:p>
        </p:txBody>
      </p:sp>
      <p:sp>
        <p:nvSpPr>
          <p:cNvPr id="7" name="Text Placeholder 2"/>
          <p:cNvSpPr>
            <a:spLocks noGrp="1"/>
          </p:cNvSpPr>
          <p:nvPr>
            <p:ph idx="1"/>
          </p:nvPr>
        </p:nvSpPr>
        <p:spPr>
          <a:xfrm>
            <a:off x="457200" y="1188720"/>
            <a:ext cx="8229600" cy="47012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0"/>
          </p:nvPr>
        </p:nvSpPr>
        <p:spPr/>
        <p:txBody>
          <a:bodyPr/>
          <a:lstStyle/>
          <a:p>
            <a:fld id="{FCCA3EBF-DD9B-4836-9F2D-A5DE5FF2C1C0}" type="datetime1">
              <a:rPr lang="en-US" smtClean="0">
                <a:solidFill>
                  <a:prstClr val="black">
                    <a:tint val="75000"/>
                  </a:prstClr>
                </a:solidFill>
              </a:rPr>
              <a:pPr/>
              <a:t>10/11/2017</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327445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atts 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2250" y="3976004"/>
            <a:ext cx="8806250" cy="604787"/>
          </a:xfrm>
        </p:spPr>
        <p:txBody>
          <a:bodyPr>
            <a:normAutofit/>
          </a:bodyPr>
          <a:lstStyle>
            <a:lvl1pPr marL="0" indent="0" algn="r">
              <a:buNone/>
              <a:defRPr sz="2800" b="1" baseline="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Bold, Arial </a:t>
            </a:r>
            <a:r>
              <a:rPr lang="en-US" dirty="0" err="1" smtClean="0"/>
              <a:t>28pt</a:t>
            </a:r>
            <a:r>
              <a:rPr lang="en-US" dirty="0" smtClean="0"/>
              <a:t> – Right Align</a:t>
            </a:r>
          </a:p>
        </p:txBody>
      </p:sp>
      <p:sp>
        <p:nvSpPr>
          <p:cNvPr id="4" name="Footer Placeholder 4"/>
          <p:cNvSpPr>
            <a:spLocks noGrp="1"/>
          </p:cNvSpPr>
          <p:nvPr>
            <p:ph type="ftr" sz="quarter" idx="3"/>
          </p:nvPr>
        </p:nvSpPr>
        <p:spPr>
          <a:xfrm>
            <a:off x="2458720" y="6488430"/>
            <a:ext cx="4221480" cy="365125"/>
          </a:xfrm>
          <a:prstGeom prst="rect">
            <a:avLst/>
          </a:prstGeom>
        </p:spPr>
        <p:txBody>
          <a:bodyPr vert="horz" lIns="91440" tIns="45720" rIns="91440" bIns="45720" rtlCol="0" anchor="ctr"/>
          <a:lstStyle>
            <a:lvl1pPr algn="ctr">
              <a:defRPr sz="900">
                <a:solidFill>
                  <a:schemeClr val="bg1">
                    <a:lumMod val="65000"/>
                  </a:schemeClr>
                </a:solidFill>
                <a:latin typeface="Arial Narrow" panose="020B0606020202030204" pitchFamily="34" charset="0"/>
              </a:defRPr>
            </a:lvl1p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
        <p:nvSpPr>
          <p:cNvPr id="10" name="Text Placeholder 9"/>
          <p:cNvSpPr>
            <a:spLocks noGrp="1"/>
          </p:cNvSpPr>
          <p:nvPr>
            <p:ph type="body" sz="quarter" idx="10" hasCustomPrompt="1"/>
          </p:nvPr>
        </p:nvSpPr>
        <p:spPr>
          <a:xfrm>
            <a:off x="3974123" y="4641850"/>
            <a:ext cx="4947627" cy="695325"/>
          </a:xfrm>
        </p:spPr>
        <p:txBody>
          <a:bodyPr>
            <a:normAutofit/>
          </a:bodyPr>
          <a:lstStyle>
            <a:lvl1pPr marL="0" indent="0" algn="r">
              <a:buNone/>
              <a:defRPr sz="2000" b="1">
                <a:solidFill>
                  <a:schemeClr val="tx1">
                    <a:lumMod val="65000"/>
                    <a:lumOff val="35000"/>
                  </a:schemeClr>
                </a:solidFill>
              </a:defRPr>
            </a:lvl1pPr>
          </a:lstStyle>
          <a:p>
            <a:pPr lvl="0"/>
            <a:r>
              <a:rPr lang="en-US" dirty="0" smtClean="0"/>
              <a:t>Click to edit Master sub title text </a:t>
            </a:r>
            <a:r>
              <a:rPr lang="en-US" dirty="0" err="1" smtClean="0"/>
              <a:t>20pt</a:t>
            </a:r>
            <a:endParaRPr lang="en-US" dirty="0"/>
          </a:p>
        </p:txBody>
      </p:sp>
    </p:spTree>
    <p:extLst>
      <p:ext uri="{BB962C8B-B14F-4D97-AF65-F5344CB8AC3E}">
        <p14:creationId xmlns:p14="http://schemas.microsoft.com/office/powerpoint/2010/main" val="8556639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tandard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Arial </a:t>
            </a:r>
            <a:r>
              <a:rPr lang="en-US" dirty="0" err="1" smtClean="0"/>
              <a:t>26pt</a:t>
            </a:r>
            <a:r>
              <a:rPr lang="en-US" dirty="0" smtClean="0"/>
              <a:t>, Bold</a:t>
            </a:r>
            <a:endParaRPr lang="en-US" dirty="0"/>
          </a:p>
        </p:txBody>
      </p:sp>
      <p:sp>
        <p:nvSpPr>
          <p:cNvPr id="3" name="Content Placeholder 2"/>
          <p:cNvSpPr>
            <a:spLocks noGrp="1"/>
          </p:cNvSpPr>
          <p:nvPr>
            <p:ph idx="1"/>
          </p:nvPr>
        </p:nvSpPr>
        <p:spPr/>
        <p:txBody>
          <a:bodyPr/>
          <a:lstStyle>
            <a:lvl1pPr>
              <a:buClr>
                <a:schemeClr val="bg2">
                  <a:lumMod val="25000"/>
                </a:schemeClr>
              </a:buClr>
              <a:defRPr/>
            </a:lvl1pPr>
            <a:lvl2pPr>
              <a:buClr>
                <a:schemeClr val="bg2">
                  <a:lumMod val="25000"/>
                </a:schemeClr>
              </a:buClr>
              <a:defRPr/>
            </a:lvl2pPr>
            <a:lvl3pPr>
              <a:buClr>
                <a:schemeClr val="bg2">
                  <a:lumMod val="25000"/>
                </a:schemeClr>
              </a:buClr>
              <a:defRPr/>
            </a:lvl3pPr>
            <a:lvl4pPr>
              <a:buClr>
                <a:schemeClr val="bg2">
                  <a:lumMod val="25000"/>
                </a:schemeClr>
              </a:buClr>
              <a:defRPr/>
            </a:lvl4pPr>
            <a:lvl5pPr>
              <a:buClr>
                <a:schemeClr val="bg2">
                  <a:lumMod val="2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4931C52-4DA9-470A-9752-62E20D2E379F}" type="datetime1">
              <a:rPr lang="en-US" smtClean="0">
                <a:solidFill>
                  <a:prstClr val="white">
                    <a:lumMod val="65000"/>
                  </a:prstClr>
                </a:solidFill>
              </a:rPr>
              <a:pPr/>
              <a:t>10/11/2017</a:t>
            </a:fld>
            <a:endParaRPr lang="en-US">
              <a:solidFill>
                <a:prstClr val="white">
                  <a:lumMod val="65000"/>
                </a:prstClr>
              </a:solidFill>
            </a:endParaRPr>
          </a:p>
        </p:txBody>
      </p:sp>
      <p:sp>
        <p:nvSpPr>
          <p:cNvPr id="5" name="Footer Placeholder 4"/>
          <p:cNvSpPr>
            <a:spLocks noGrp="1"/>
          </p:cNvSpPr>
          <p:nvPr>
            <p:ph type="ftr" sz="quarter" idx="11"/>
          </p:nvPr>
        </p:nvSpPr>
        <p:spPr/>
        <p:txBody>
          <a:body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72998352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with take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Arial </a:t>
            </a:r>
            <a:r>
              <a:rPr lang="en-US" dirty="0" err="1" smtClean="0"/>
              <a:t>26pt</a:t>
            </a:r>
            <a:r>
              <a:rPr lang="en-US" dirty="0" smtClean="0"/>
              <a:t>, Bold</a:t>
            </a:r>
            <a:endParaRPr lang="en-US" dirty="0"/>
          </a:p>
        </p:txBody>
      </p:sp>
      <p:sp>
        <p:nvSpPr>
          <p:cNvPr id="3" name="Content Placeholder 2"/>
          <p:cNvSpPr>
            <a:spLocks noGrp="1"/>
          </p:cNvSpPr>
          <p:nvPr>
            <p:ph idx="1"/>
          </p:nvPr>
        </p:nvSpPr>
        <p:spPr/>
        <p:txBody>
          <a:bodyPr/>
          <a:lstStyle>
            <a:lvl1pPr>
              <a:buClr>
                <a:schemeClr val="bg2">
                  <a:lumMod val="25000"/>
                </a:schemeClr>
              </a:buClr>
              <a:defRPr/>
            </a:lvl1pPr>
            <a:lvl2pPr>
              <a:buClr>
                <a:schemeClr val="bg2">
                  <a:lumMod val="25000"/>
                </a:schemeClr>
              </a:buClr>
              <a:defRPr/>
            </a:lvl2pPr>
            <a:lvl3pPr>
              <a:buClr>
                <a:schemeClr val="bg2">
                  <a:lumMod val="25000"/>
                </a:schemeClr>
              </a:buClr>
              <a:defRPr/>
            </a:lvl3pPr>
            <a:lvl4pPr>
              <a:buClr>
                <a:schemeClr val="bg2">
                  <a:lumMod val="25000"/>
                </a:schemeClr>
              </a:buClr>
              <a:defRPr/>
            </a:lvl4pPr>
            <a:lvl5pPr>
              <a:buClr>
                <a:schemeClr val="bg2">
                  <a:lumMod val="2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51FFF81-282B-4756-B89F-31C21AC3046D}" type="datetime1">
              <a:rPr lang="en-US" smtClean="0">
                <a:solidFill>
                  <a:prstClr val="white">
                    <a:lumMod val="65000"/>
                  </a:prstClr>
                </a:solidFill>
              </a:rPr>
              <a:pPr/>
              <a:t>10/11/2017</a:t>
            </a:fld>
            <a:endParaRPr lang="en-US">
              <a:solidFill>
                <a:prstClr val="white">
                  <a:lumMod val="65000"/>
                </a:prstClr>
              </a:solidFill>
            </a:endParaRPr>
          </a:p>
        </p:txBody>
      </p:sp>
      <p:sp>
        <p:nvSpPr>
          <p:cNvPr id="5" name="Footer Placeholder 4"/>
          <p:cNvSpPr>
            <a:spLocks noGrp="1"/>
          </p:cNvSpPr>
          <p:nvPr>
            <p:ph type="ftr" sz="quarter" idx="11"/>
          </p:nvPr>
        </p:nvSpPr>
        <p:spPr/>
        <p:txBody>
          <a:body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a:solidFill>
                <a:prstClr val="white">
                  <a:lumMod val="65000"/>
                </a:prstClr>
              </a:solidFill>
            </a:endParaRPr>
          </a:p>
        </p:txBody>
      </p:sp>
      <p:sp>
        <p:nvSpPr>
          <p:cNvPr id="10" name="Rectangle 9"/>
          <p:cNvSpPr/>
          <p:nvPr userDrawn="1"/>
        </p:nvSpPr>
        <p:spPr>
          <a:xfrm>
            <a:off x="0" y="6036987"/>
            <a:ext cx="9144000" cy="4572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 Placeholder 8"/>
          <p:cNvSpPr>
            <a:spLocks noGrp="1"/>
          </p:cNvSpPr>
          <p:nvPr>
            <p:ph type="body" sz="quarter" idx="16" hasCustomPrompt="1"/>
          </p:nvPr>
        </p:nvSpPr>
        <p:spPr>
          <a:xfrm>
            <a:off x="0" y="6054657"/>
            <a:ext cx="9144000" cy="435892"/>
          </a:xfrm>
        </p:spPr>
        <p:txBody>
          <a:bodyPr lIns="0" tIns="0" rIns="0" bIns="0" anchor="ctr"/>
          <a:lstStyle>
            <a:lvl1pPr marL="0" indent="0" algn="ctr">
              <a:buNone/>
              <a:defRPr b="1" i="1">
                <a:solidFill>
                  <a:schemeClr val="bg2">
                    <a:lumMod val="25000"/>
                  </a:schemeClr>
                </a:solidFill>
              </a:defRPr>
            </a:lvl1pPr>
          </a:lstStyle>
          <a:p>
            <a:pPr lvl="0"/>
            <a:r>
              <a:rPr lang="en-US" dirty="0" smtClean="0"/>
              <a:t>Click to Edit Takeaway Text | 24 Pt, Arial</a:t>
            </a:r>
          </a:p>
        </p:txBody>
      </p:sp>
    </p:spTree>
    <p:extLst>
      <p:ext uri="{BB962C8B-B14F-4D97-AF65-F5344CB8AC3E}">
        <p14:creationId xmlns:p14="http://schemas.microsoft.com/office/powerpoint/2010/main" val="98448931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4A427-E391-45E3-99D1-E1ADE1EFDBF8}" type="datetime1">
              <a:rPr lang="en-US" smtClean="0">
                <a:solidFill>
                  <a:prstClr val="white">
                    <a:lumMod val="65000"/>
                  </a:prstClr>
                </a:solidFill>
              </a:rPr>
              <a:pPr/>
              <a:t>10/11/2017</a:t>
            </a:fld>
            <a:endParaRPr lang="en-US">
              <a:solidFill>
                <a:prstClr val="white">
                  <a:lumMod val="65000"/>
                </a:prstClr>
              </a:solidFill>
            </a:endParaRPr>
          </a:p>
        </p:txBody>
      </p:sp>
      <p:sp>
        <p:nvSpPr>
          <p:cNvPr id="3" name="Footer Placeholder 2"/>
          <p:cNvSpPr>
            <a:spLocks noGrp="1"/>
          </p:cNvSpPr>
          <p:nvPr>
            <p:ph type="ftr" sz="quarter" idx="11"/>
          </p:nvPr>
        </p:nvSpPr>
        <p:spPr/>
        <p:txBody>
          <a:bodyPr/>
          <a:lstStyle/>
          <a:p>
            <a:r>
              <a:rPr lang="en-US" dirty="0" smtClean="0">
                <a:solidFill>
                  <a:prstClr val="white">
                    <a:lumMod val="65000"/>
                  </a:prstClr>
                </a:solidFill>
              </a:rPr>
              <a:t>© 2017 Watts Water Technologies, Inc.</a:t>
            </a:r>
          </a:p>
        </p:txBody>
      </p:sp>
      <p:sp>
        <p:nvSpPr>
          <p:cNvPr id="4" name="Slide Number Placeholder 3"/>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a:solidFill>
                <a:prstClr val="white">
                  <a:lumMod val="65000"/>
                </a:prstClr>
              </a:solidFill>
            </a:endParaRPr>
          </a:p>
        </p:txBody>
      </p:sp>
      <p:sp>
        <p:nvSpPr>
          <p:cNvPr id="5" name="Title 1"/>
          <p:cNvSpPr>
            <a:spLocks noGrp="1"/>
          </p:cNvSpPr>
          <p:nvPr>
            <p:ph type="title" hasCustomPrompt="1"/>
          </p:nvPr>
        </p:nvSpPr>
        <p:spPr>
          <a:xfrm>
            <a:off x="130810" y="111760"/>
            <a:ext cx="8229600" cy="579120"/>
          </a:xfrm>
        </p:spPr>
        <p:txBody>
          <a:bodyPr/>
          <a:lstStyle/>
          <a:p>
            <a:r>
              <a:rPr lang="en-US" dirty="0" smtClean="0"/>
              <a:t>Click to Edit Master  Arial </a:t>
            </a:r>
            <a:r>
              <a:rPr lang="en-US" dirty="0" err="1" smtClean="0"/>
              <a:t>26pt</a:t>
            </a:r>
            <a:r>
              <a:rPr lang="en-US" dirty="0" smtClean="0"/>
              <a:t>, Bold</a:t>
            </a:r>
            <a:endParaRPr lang="en-US" dirty="0"/>
          </a:p>
        </p:txBody>
      </p:sp>
    </p:spTree>
    <p:extLst>
      <p:ext uri="{BB962C8B-B14F-4D97-AF65-F5344CB8AC3E}">
        <p14:creationId xmlns:p14="http://schemas.microsoft.com/office/powerpoint/2010/main" val="442975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section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D051116-F8D4-4A3F-8CD9-1985458453C0}" type="datetime1">
              <a:rPr lang="en-US" smtClean="0">
                <a:solidFill>
                  <a:prstClr val="white">
                    <a:lumMod val="65000"/>
                  </a:prstClr>
                </a:solidFill>
              </a:rPr>
              <a:pPr/>
              <a:t>10/11/2017</a:t>
            </a:fld>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a:solidFill>
                <a:prstClr val="white">
                  <a:lumMod val="65000"/>
                </a:prstClr>
              </a:solidFill>
            </a:endParaRPr>
          </a:p>
        </p:txBody>
      </p:sp>
      <p:sp>
        <p:nvSpPr>
          <p:cNvPr id="7" name="Round Same Side Corner Rectangle 6"/>
          <p:cNvSpPr/>
          <p:nvPr userDrawn="1"/>
        </p:nvSpPr>
        <p:spPr>
          <a:xfrm>
            <a:off x="222250" y="1146175"/>
            <a:ext cx="4118931" cy="460683"/>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9"/>
          <p:cNvSpPr>
            <a:spLocks noGrp="1"/>
          </p:cNvSpPr>
          <p:nvPr>
            <p:ph type="body" sz="quarter" idx="13" hasCustomPrompt="1"/>
          </p:nvPr>
        </p:nvSpPr>
        <p:spPr>
          <a:xfrm>
            <a:off x="222251" y="1155053"/>
            <a:ext cx="4129088" cy="426529"/>
          </a:xfrm>
        </p:spPr>
        <p:txBody>
          <a:bodyPr>
            <a:noAutofit/>
          </a:bodyPr>
          <a:lstStyle>
            <a:lvl1pPr marL="0" indent="0" algn="ctr">
              <a:buNone/>
              <a:defRPr sz="2200" b="1">
                <a:solidFill>
                  <a:schemeClr val="bg1"/>
                </a:solidFill>
              </a:defRPr>
            </a:lvl1pPr>
          </a:lstStyle>
          <a:p>
            <a:pPr lvl="0"/>
            <a:r>
              <a:rPr lang="en-US" dirty="0" smtClean="0"/>
              <a:t>Click to edit text</a:t>
            </a:r>
          </a:p>
        </p:txBody>
      </p:sp>
      <p:sp>
        <p:nvSpPr>
          <p:cNvPr id="11" name="Round Same Side Corner Rectangle 10"/>
          <p:cNvSpPr/>
          <p:nvPr userDrawn="1"/>
        </p:nvSpPr>
        <p:spPr>
          <a:xfrm>
            <a:off x="4792661" y="1146175"/>
            <a:ext cx="4118931" cy="460683"/>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 Placeholder 9"/>
          <p:cNvSpPr>
            <a:spLocks noGrp="1"/>
          </p:cNvSpPr>
          <p:nvPr>
            <p:ph type="body" sz="quarter" idx="14" hasCustomPrompt="1"/>
          </p:nvPr>
        </p:nvSpPr>
        <p:spPr>
          <a:xfrm>
            <a:off x="4792662" y="1155053"/>
            <a:ext cx="4129088" cy="426529"/>
          </a:xfrm>
        </p:spPr>
        <p:txBody>
          <a:bodyPr>
            <a:noAutofit/>
          </a:bodyPr>
          <a:lstStyle>
            <a:lvl1pPr marL="0" indent="0" algn="ctr">
              <a:buNone/>
              <a:defRPr sz="2200" b="1">
                <a:solidFill>
                  <a:schemeClr val="bg1"/>
                </a:solidFill>
              </a:defRPr>
            </a:lvl1pPr>
          </a:lstStyle>
          <a:p>
            <a:pPr lvl="0"/>
            <a:r>
              <a:rPr lang="en-US" dirty="0" smtClean="0"/>
              <a:t>Click to edit text</a:t>
            </a:r>
          </a:p>
        </p:txBody>
      </p:sp>
      <p:sp>
        <p:nvSpPr>
          <p:cNvPr id="13" name="Title 1"/>
          <p:cNvSpPr>
            <a:spLocks noGrp="1"/>
          </p:cNvSpPr>
          <p:nvPr>
            <p:ph type="title" hasCustomPrompt="1"/>
          </p:nvPr>
        </p:nvSpPr>
        <p:spPr>
          <a:xfrm>
            <a:off x="130810" y="111760"/>
            <a:ext cx="8229600" cy="579120"/>
          </a:xfrm>
        </p:spPr>
        <p:txBody>
          <a:bodyPr/>
          <a:lstStyle/>
          <a:p>
            <a:r>
              <a:rPr lang="en-US" dirty="0" smtClean="0"/>
              <a:t>Click to Edit Master  Arial </a:t>
            </a:r>
            <a:r>
              <a:rPr lang="en-US" dirty="0" err="1" smtClean="0"/>
              <a:t>26pt</a:t>
            </a:r>
            <a:r>
              <a:rPr lang="en-US" dirty="0" smtClean="0"/>
              <a:t>, Bold</a:t>
            </a:r>
            <a:endParaRPr lang="en-US" dirty="0"/>
          </a:p>
        </p:txBody>
      </p:sp>
      <p:sp>
        <p:nvSpPr>
          <p:cNvPr id="14" name="Content Placeholder 2"/>
          <p:cNvSpPr>
            <a:spLocks noGrp="1"/>
          </p:cNvSpPr>
          <p:nvPr>
            <p:ph idx="1"/>
          </p:nvPr>
        </p:nvSpPr>
        <p:spPr>
          <a:xfrm>
            <a:off x="222250" y="1766656"/>
            <a:ext cx="4129088" cy="4545367"/>
          </a:xfrm>
        </p:spPr>
        <p:txBody>
          <a:bodyPr/>
          <a:lstStyle>
            <a:lvl1pPr>
              <a:buClr>
                <a:schemeClr val="bg2">
                  <a:lumMod val="25000"/>
                </a:schemeClr>
              </a:buClr>
              <a:defRPr sz="2000"/>
            </a:lvl1pPr>
            <a:lvl2pPr>
              <a:buClr>
                <a:schemeClr val="bg2">
                  <a:lumMod val="25000"/>
                </a:schemeClr>
              </a:buClr>
              <a:defRPr sz="1800"/>
            </a:lvl2pPr>
            <a:lvl3pPr>
              <a:buClr>
                <a:schemeClr val="bg2">
                  <a:lumMod val="25000"/>
                </a:schemeClr>
              </a:buCl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Content Placeholder 2"/>
          <p:cNvSpPr>
            <a:spLocks noGrp="1"/>
          </p:cNvSpPr>
          <p:nvPr>
            <p:ph idx="15"/>
          </p:nvPr>
        </p:nvSpPr>
        <p:spPr>
          <a:xfrm>
            <a:off x="4787582" y="1768136"/>
            <a:ext cx="4129088" cy="4545367"/>
          </a:xfrm>
        </p:spPr>
        <p:txBody>
          <a:bodyPr/>
          <a:lstStyle>
            <a:lvl1pPr>
              <a:buClr>
                <a:schemeClr val="bg2">
                  <a:lumMod val="25000"/>
                </a:schemeClr>
              </a:buClr>
              <a:defRPr sz="2000"/>
            </a:lvl1pPr>
            <a:lvl2pPr>
              <a:buClr>
                <a:schemeClr val="bg2">
                  <a:lumMod val="25000"/>
                </a:schemeClr>
              </a:buClr>
              <a:defRPr sz="1800"/>
            </a:lvl2pPr>
            <a:lvl3pPr>
              <a:buClr>
                <a:schemeClr val="bg2">
                  <a:lumMod val="25000"/>
                </a:schemeClr>
              </a:buCl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Footer Placeholder 4"/>
          <p:cNvSpPr>
            <a:spLocks noGrp="1"/>
          </p:cNvSpPr>
          <p:nvPr>
            <p:ph type="ftr" sz="quarter" idx="11"/>
          </p:nvPr>
        </p:nvSpPr>
        <p:spPr>
          <a:xfrm>
            <a:off x="2458720" y="6488430"/>
            <a:ext cx="4221480" cy="365125"/>
          </a:xfrm>
        </p:spPr>
        <p:txBody>
          <a:body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Tree>
    <p:extLst>
      <p:ext uri="{BB962C8B-B14F-4D97-AF65-F5344CB8AC3E}">
        <p14:creationId xmlns:p14="http://schemas.microsoft.com/office/powerpoint/2010/main" val="17940528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Arial </a:t>
            </a:r>
            <a:r>
              <a:rPr lang="en-US" dirty="0" err="1" smtClean="0"/>
              <a:t>26pt</a:t>
            </a:r>
            <a:r>
              <a:rPr lang="en-US" dirty="0" smtClean="0"/>
              <a:t>, Bold</a:t>
            </a:r>
            <a:endParaRPr lang="en-US" dirty="0"/>
          </a:p>
        </p:txBody>
      </p:sp>
      <p:sp>
        <p:nvSpPr>
          <p:cNvPr id="3" name="Content Placeholder 2"/>
          <p:cNvSpPr>
            <a:spLocks noGrp="1"/>
          </p:cNvSpPr>
          <p:nvPr>
            <p:ph idx="1"/>
          </p:nvPr>
        </p:nvSpPr>
        <p:spPr/>
        <p:txBody>
          <a:bodyPr/>
          <a:lstStyle>
            <a:lvl1pPr>
              <a:buClr>
                <a:schemeClr val="bg2">
                  <a:lumMod val="25000"/>
                </a:schemeClr>
              </a:buClr>
              <a:defRPr/>
            </a:lvl1pPr>
            <a:lvl2pPr>
              <a:buClr>
                <a:schemeClr val="bg2">
                  <a:lumMod val="25000"/>
                </a:schemeClr>
              </a:buClr>
              <a:defRPr/>
            </a:lvl2pPr>
            <a:lvl3pPr>
              <a:buClr>
                <a:schemeClr val="bg2">
                  <a:lumMod val="25000"/>
                </a:schemeClr>
              </a:buClr>
              <a:defRPr/>
            </a:lvl3pPr>
            <a:lvl4pPr>
              <a:buClr>
                <a:schemeClr val="bg2">
                  <a:lumMod val="25000"/>
                </a:schemeClr>
              </a:buClr>
              <a:defRPr/>
            </a:lvl4pPr>
            <a:lvl5pPr>
              <a:buClr>
                <a:schemeClr val="bg2">
                  <a:lumMod val="2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4931C52-4DA9-470A-9752-62E20D2E379F}" type="datetime1">
              <a:rPr lang="en-US" smtClean="0">
                <a:solidFill>
                  <a:prstClr val="white">
                    <a:lumMod val="65000"/>
                  </a:prstClr>
                </a:solidFill>
              </a:rPr>
              <a:pPr/>
              <a:t>10/11/2017</a:t>
            </a:fld>
            <a:endParaRPr lang="en-US">
              <a:solidFill>
                <a:prstClr val="white">
                  <a:lumMod val="65000"/>
                </a:prstClr>
              </a:solidFill>
            </a:endParaRPr>
          </a:p>
        </p:txBody>
      </p:sp>
      <p:sp>
        <p:nvSpPr>
          <p:cNvPr id="5" name="Footer Placeholder 4"/>
          <p:cNvSpPr>
            <a:spLocks noGrp="1"/>
          </p:cNvSpPr>
          <p:nvPr>
            <p:ph type="ftr" sz="quarter" idx="11"/>
          </p:nvPr>
        </p:nvSpPr>
        <p:spPr/>
        <p:txBody>
          <a:body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4633103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section content with takeawa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1E71DE-3459-43BF-9C5C-B12E9E776538}" type="datetime1">
              <a:rPr lang="en-US" smtClean="0">
                <a:solidFill>
                  <a:prstClr val="white">
                    <a:lumMod val="65000"/>
                  </a:prstClr>
                </a:solidFill>
              </a:rPr>
              <a:pPr/>
              <a:t>10/11/2017</a:t>
            </a:fld>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a:solidFill>
                <a:prstClr val="white">
                  <a:lumMod val="65000"/>
                </a:prstClr>
              </a:solidFill>
            </a:endParaRPr>
          </a:p>
        </p:txBody>
      </p:sp>
      <p:sp>
        <p:nvSpPr>
          <p:cNvPr id="7" name="Round Same Side Corner Rectangle 6"/>
          <p:cNvSpPr/>
          <p:nvPr userDrawn="1"/>
        </p:nvSpPr>
        <p:spPr>
          <a:xfrm>
            <a:off x="222250" y="1146175"/>
            <a:ext cx="4118931" cy="460683"/>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9"/>
          <p:cNvSpPr>
            <a:spLocks noGrp="1"/>
          </p:cNvSpPr>
          <p:nvPr>
            <p:ph type="body" sz="quarter" idx="13" hasCustomPrompt="1"/>
          </p:nvPr>
        </p:nvSpPr>
        <p:spPr>
          <a:xfrm>
            <a:off x="222251" y="1155053"/>
            <a:ext cx="4129088" cy="426529"/>
          </a:xfrm>
        </p:spPr>
        <p:txBody>
          <a:bodyPr>
            <a:noAutofit/>
          </a:bodyPr>
          <a:lstStyle>
            <a:lvl1pPr marL="0" indent="0" algn="ctr">
              <a:buNone/>
              <a:defRPr sz="2200" b="1">
                <a:solidFill>
                  <a:schemeClr val="bg1"/>
                </a:solidFill>
              </a:defRPr>
            </a:lvl1pPr>
          </a:lstStyle>
          <a:p>
            <a:pPr lvl="0"/>
            <a:r>
              <a:rPr lang="en-US" dirty="0" smtClean="0"/>
              <a:t>Click to edit text</a:t>
            </a:r>
          </a:p>
        </p:txBody>
      </p:sp>
      <p:sp>
        <p:nvSpPr>
          <p:cNvPr id="11" name="Round Same Side Corner Rectangle 10"/>
          <p:cNvSpPr/>
          <p:nvPr userDrawn="1"/>
        </p:nvSpPr>
        <p:spPr>
          <a:xfrm>
            <a:off x="4792661" y="1146175"/>
            <a:ext cx="4118931" cy="460683"/>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 Placeholder 9"/>
          <p:cNvSpPr>
            <a:spLocks noGrp="1"/>
          </p:cNvSpPr>
          <p:nvPr>
            <p:ph type="body" sz="quarter" idx="14" hasCustomPrompt="1"/>
          </p:nvPr>
        </p:nvSpPr>
        <p:spPr>
          <a:xfrm>
            <a:off x="4792662" y="1155053"/>
            <a:ext cx="4129088" cy="426529"/>
          </a:xfrm>
        </p:spPr>
        <p:txBody>
          <a:bodyPr>
            <a:noAutofit/>
          </a:bodyPr>
          <a:lstStyle>
            <a:lvl1pPr marL="0" indent="0" algn="ctr">
              <a:buNone/>
              <a:defRPr sz="2200" b="1">
                <a:solidFill>
                  <a:schemeClr val="bg1"/>
                </a:solidFill>
              </a:defRPr>
            </a:lvl1pPr>
          </a:lstStyle>
          <a:p>
            <a:pPr lvl="0"/>
            <a:r>
              <a:rPr lang="en-US" dirty="0" smtClean="0"/>
              <a:t>Click to edit text</a:t>
            </a:r>
          </a:p>
        </p:txBody>
      </p:sp>
      <p:sp>
        <p:nvSpPr>
          <p:cNvPr id="13" name="Title 1"/>
          <p:cNvSpPr>
            <a:spLocks noGrp="1"/>
          </p:cNvSpPr>
          <p:nvPr>
            <p:ph type="title" hasCustomPrompt="1"/>
          </p:nvPr>
        </p:nvSpPr>
        <p:spPr>
          <a:xfrm>
            <a:off x="130810" y="111760"/>
            <a:ext cx="8229600" cy="579120"/>
          </a:xfrm>
        </p:spPr>
        <p:txBody>
          <a:bodyPr/>
          <a:lstStyle>
            <a:lvl1pPr>
              <a:defRPr/>
            </a:lvl1pPr>
          </a:lstStyle>
          <a:p>
            <a:r>
              <a:rPr lang="en-US" dirty="0" smtClean="0"/>
              <a:t>Click to Edit Master  Arial </a:t>
            </a:r>
            <a:r>
              <a:rPr lang="en-US" dirty="0" err="1" smtClean="0"/>
              <a:t>26pt</a:t>
            </a:r>
            <a:r>
              <a:rPr lang="en-US" dirty="0" smtClean="0"/>
              <a:t>, Bold</a:t>
            </a:r>
            <a:endParaRPr lang="en-US" dirty="0"/>
          </a:p>
        </p:txBody>
      </p:sp>
      <p:sp>
        <p:nvSpPr>
          <p:cNvPr id="14" name="Content Placeholder 2"/>
          <p:cNvSpPr>
            <a:spLocks noGrp="1"/>
          </p:cNvSpPr>
          <p:nvPr>
            <p:ph idx="1"/>
          </p:nvPr>
        </p:nvSpPr>
        <p:spPr>
          <a:xfrm>
            <a:off x="222250" y="1766656"/>
            <a:ext cx="4129088" cy="4003829"/>
          </a:xfrm>
        </p:spPr>
        <p:txBody>
          <a:bodyPr/>
          <a:lstStyle>
            <a:lvl1pPr>
              <a:buClr>
                <a:schemeClr val="bg2">
                  <a:lumMod val="25000"/>
                </a:schemeClr>
              </a:buClr>
              <a:defRPr sz="2000"/>
            </a:lvl1pPr>
            <a:lvl2pPr>
              <a:buClr>
                <a:schemeClr val="bg2">
                  <a:lumMod val="25000"/>
                </a:schemeClr>
              </a:buClr>
              <a:defRPr sz="1800"/>
            </a:lvl2pPr>
            <a:lvl3pPr>
              <a:buClr>
                <a:schemeClr val="bg2">
                  <a:lumMod val="25000"/>
                </a:schemeClr>
              </a:buCl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Content Placeholder 2"/>
          <p:cNvSpPr>
            <a:spLocks noGrp="1"/>
          </p:cNvSpPr>
          <p:nvPr>
            <p:ph idx="15"/>
          </p:nvPr>
        </p:nvSpPr>
        <p:spPr>
          <a:xfrm>
            <a:off x="4787582" y="1768136"/>
            <a:ext cx="4129088" cy="4002349"/>
          </a:xfrm>
        </p:spPr>
        <p:txBody>
          <a:bodyPr/>
          <a:lstStyle>
            <a:lvl1pPr>
              <a:buClr>
                <a:schemeClr val="bg2">
                  <a:lumMod val="25000"/>
                </a:schemeClr>
              </a:buClr>
              <a:defRPr sz="2000"/>
            </a:lvl1pPr>
            <a:lvl2pPr>
              <a:buClr>
                <a:schemeClr val="bg2">
                  <a:lumMod val="25000"/>
                </a:schemeClr>
              </a:buClr>
              <a:defRPr sz="1800"/>
            </a:lvl2pPr>
            <a:lvl3pPr>
              <a:buClr>
                <a:schemeClr val="bg2">
                  <a:lumMod val="25000"/>
                </a:schemeClr>
              </a:buCl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Footer Placeholder 4"/>
          <p:cNvSpPr>
            <a:spLocks noGrp="1"/>
          </p:cNvSpPr>
          <p:nvPr>
            <p:ph type="ftr" sz="quarter" idx="11"/>
          </p:nvPr>
        </p:nvSpPr>
        <p:spPr>
          <a:xfrm>
            <a:off x="2458720" y="6488430"/>
            <a:ext cx="4221480" cy="365125"/>
          </a:xfrm>
        </p:spPr>
        <p:txBody>
          <a:body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
        <p:nvSpPr>
          <p:cNvPr id="19" name="Rectangle 18"/>
          <p:cNvSpPr/>
          <p:nvPr userDrawn="1"/>
        </p:nvSpPr>
        <p:spPr>
          <a:xfrm>
            <a:off x="0" y="6036987"/>
            <a:ext cx="9144000" cy="4572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 Placeholder 8"/>
          <p:cNvSpPr>
            <a:spLocks noGrp="1"/>
          </p:cNvSpPr>
          <p:nvPr>
            <p:ph type="body" sz="quarter" idx="16" hasCustomPrompt="1"/>
          </p:nvPr>
        </p:nvSpPr>
        <p:spPr>
          <a:xfrm>
            <a:off x="0" y="6045865"/>
            <a:ext cx="9144000" cy="435892"/>
          </a:xfrm>
        </p:spPr>
        <p:txBody>
          <a:bodyPr lIns="0" tIns="0" rIns="0" bIns="0" anchor="ctr"/>
          <a:lstStyle>
            <a:lvl1pPr marL="0" indent="0" algn="ctr">
              <a:buNone/>
              <a:defRPr b="1" i="1">
                <a:solidFill>
                  <a:schemeClr val="bg2">
                    <a:lumMod val="25000"/>
                  </a:schemeClr>
                </a:solidFill>
              </a:defRPr>
            </a:lvl1pPr>
          </a:lstStyle>
          <a:p>
            <a:pPr lvl="0"/>
            <a:r>
              <a:rPr lang="en-US" dirty="0" smtClean="0"/>
              <a:t>Click to Edit Takeaway Text | 24 Pt, Arial</a:t>
            </a:r>
          </a:p>
        </p:txBody>
      </p:sp>
    </p:spTree>
    <p:extLst>
      <p:ext uri="{BB962C8B-B14F-4D97-AF65-F5344CB8AC3E}">
        <p14:creationId xmlns:p14="http://schemas.microsoft.com/office/powerpoint/2010/main" val="20793772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2 section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D051116-F8D4-4A3F-8CD9-1985458453C0}" type="datetime1">
              <a:rPr lang="en-US" smtClean="0">
                <a:solidFill>
                  <a:prstClr val="white">
                    <a:lumMod val="65000"/>
                  </a:prstClr>
                </a:solidFill>
              </a:rPr>
              <a:pPr/>
              <a:t>10/11/2017</a:t>
            </a:fld>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a:solidFill>
                <a:prstClr val="white">
                  <a:lumMod val="65000"/>
                </a:prstClr>
              </a:solidFill>
            </a:endParaRPr>
          </a:p>
        </p:txBody>
      </p:sp>
      <p:sp>
        <p:nvSpPr>
          <p:cNvPr id="13" name="Title 1"/>
          <p:cNvSpPr>
            <a:spLocks noGrp="1"/>
          </p:cNvSpPr>
          <p:nvPr>
            <p:ph type="title" hasCustomPrompt="1"/>
          </p:nvPr>
        </p:nvSpPr>
        <p:spPr>
          <a:xfrm>
            <a:off x="130810" y="111760"/>
            <a:ext cx="8229600" cy="579120"/>
          </a:xfrm>
        </p:spPr>
        <p:txBody>
          <a:bodyPr/>
          <a:lstStyle/>
          <a:p>
            <a:r>
              <a:rPr lang="en-US" dirty="0" smtClean="0"/>
              <a:t>Click to Edit Master  Arial </a:t>
            </a:r>
            <a:r>
              <a:rPr lang="en-US" dirty="0" err="1" smtClean="0"/>
              <a:t>26pt</a:t>
            </a:r>
            <a:r>
              <a:rPr lang="en-US" dirty="0" smtClean="0"/>
              <a:t>, Bold</a:t>
            </a:r>
            <a:endParaRPr lang="en-US" dirty="0"/>
          </a:p>
        </p:txBody>
      </p:sp>
      <p:sp>
        <p:nvSpPr>
          <p:cNvPr id="16" name="Footer Placeholder 4"/>
          <p:cNvSpPr>
            <a:spLocks noGrp="1"/>
          </p:cNvSpPr>
          <p:nvPr>
            <p:ph type="ftr" sz="quarter" idx="11"/>
          </p:nvPr>
        </p:nvSpPr>
        <p:spPr>
          <a:xfrm>
            <a:off x="2458720" y="6488430"/>
            <a:ext cx="4221480" cy="365125"/>
          </a:xfrm>
        </p:spPr>
        <p:txBody>
          <a:body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
        <p:nvSpPr>
          <p:cNvPr id="24" name="Round Same Side Corner Rectangle 23"/>
          <p:cNvSpPr/>
          <p:nvPr userDrawn="1"/>
        </p:nvSpPr>
        <p:spPr>
          <a:xfrm>
            <a:off x="222250" y="1146176"/>
            <a:ext cx="4118931" cy="319354"/>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25" name="Text Placeholder 9"/>
          <p:cNvSpPr>
            <a:spLocks noGrp="1"/>
          </p:cNvSpPr>
          <p:nvPr>
            <p:ph type="body" sz="quarter" idx="13" hasCustomPrompt="1"/>
          </p:nvPr>
        </p:nvSpPr>
        <p:spPr>
          <a:xfrm>
            <a:off x="222251" y="1155054"/>
            <a:ext cx="4129088" cy="295678"/>
          </a:xfrm>
        </p:spPr>
        <p:txBody>
          <a:bodyPr anchor="ctr">
            <a:noAutofit/>
          </a:bodyPr>
          <a:lstStyle>
            <a:lvl1pPr marL="0" indent="0" algn="ctr">
              <a:buNone/>
              <a:defRPr sz="1600" b="1">
                <a:solidFill>
                  <a:schemeClr val="bg1"/>
                </a:solidFill>
                <a:latin typeface="+mj-lt"/>
              </a:defRPr>
            </a:lvl1pPr>
          </a:lstStyle>
          <a:p>
            <a:pPr lvl="0"/>
            <a:r>
              <a:rPr lang="en-US" dirty="0" smtClean="0"/>
              <a:t>Click to Edit Text</a:t>
            </a:r>
          </a:p>
        </p:txBody>
      </p:sp>
      <p:sp>
        <p:nvSpPr>
          <p:cNvPr id="26" name="Round Same Side Corner Rectangle 25"/>
          <p:cNvSpPr/>
          <p:nvPr userDrawn="1"/>
        </p:nvSpPr>
        <p:spPr>
          <a:xfrm>
            <a:off x="4792661" y="1146176"/>
            <a:ext cx="4118931" cy="319354"/>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27" name="Text Placeholder 9"/>
          <p:cNvSpPr>
            <a:spLocks noGrp="1"/>
          </p:cNvSpPr>
          <p:nvPr>
            <p:ph type="body" sz="quarter" idx="14" hasCustomPrompt="1"/>
          </p:nvPr>
        </p:nvSpPr>
        <p:spPr>
          <a:xfrm>
            <a:off x="4792662" y="1155054"/>
            <a:ext cx="4129088" cy="295678"/>
          </a:xfrm>
        </p:spPr>
        <p:txBody>
          <a:bodyPr anchor="ctr">
            <a:noAutofit/>
          </a:bodyPr>
          <a:lstStyle>
            <a:lvl1pPr marL="0" indent="0" algn="ctr">
              <a:buNone/>
              <a:defRPr sz="1600" b="1">
                <a:solidFill>
                  <a:schemeClr val="bg1"/>
                </a:solidFill>
                <a:latin typeface="+mj-lt"/>
              </a:defRPr>
            </a:lvl1pPr>
          </a:lstStyle>
          <a:p>
            <a:pPr lvl="0"/>
            <a:r>
              <a:rPr lang="en-US" dirty="0" smtClean="0"/>
              <a:t>Click to Edit Text</a:t>
            </a:r>
          </a:p>
        </p:txBody>
      </p:sp>
      <p:sp>
        <p:nvSpPr>
          <p:cNvPr id="28" name="Content Placeholder 2"/>
          <p:cNvSpPr>
            <a:spLocks noGrp="1"/>
          </p:cNvSpPr>
          <p:nvPr>
            <p:ph idx="1"/>
          </p:nvPr>
        </p:nvSpPr>
        <p:spPr>
          <a:xfrm>
            <a:off x="222250" y="1538057"/>
            <a:ext cx="4129088" cy="1785435"/>
          </a:xfrm>
        </p:spPr>
        <p:txBody>
          <a:bodyPr>
            <a:normAutofit/>
          </a:bodyPr>
          <a:lstStyle>
            <a:lvl1pPr>
              <a:spcAft>
                <a:spcPts val="0"/>
              </a:spcAft>
              <a:buClr>
                <a:schemeClr val="bg2">
                  <a:lumMod val="25000"/>
                </a:schemeClr>
              </a:buClr>
              <a:defRPr sz="1600"/>
            </a:lvl1pPr>
            <a:lvl2pPr>
              <a:spcAft>
                <a:spcPts val="0"/>
              </a:spcAft>
              <a:buClr>
                <a:schemeClr val="bg2">
                  <a:lumMod val="25000"/>
                </a:schemeClr>
              </a:buClr>
              <a:defRPr sz="1400"/>
            </a:lvl2pPr>
            <a:lvl3pPr>
              <a:spcAft>
                <a:spcPts val="0"/>
              </a:spcAft>
              <a:buClr>
                <a:schemeClr val="bg2">
                  <a:lumMod val="25000"/>
                </a:schemeClr>
              </a:buClr>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9" name="Content Placeholder 2"/>
          <p:cNvSpPr>
            <a:spLocks noGrp="1"/>
          </p:cNvSpPr>
          <p:nvPr>
            <p:ph idx="15"/>
          </p:nvPr>
        </p:nvSpPr>
        <p:spPr>
          <a:xfrm>
            <a:off x="4782504" y="1535867"/>
            <a:ext cx="4129088" cy="1770041"/>
          </a:xfrm>
        </p:spPr>
        <p:txBody>
          <a:bodyPr>
            <a:normAutofit/>
          </a:bodyPr>
          <a:lstStyle>
            <a:lvl1pPr>
              <a:spcAft>
                <a:spcPts val="0"/>
              </a:spcAft>
              <a:buClr>
                <a:schemeClr val="bg2">
                  <a:lumMod val="25000"/>
                </a:schemeClr>
              </a:buClr>
              <a:defRPr sz="1600"/>
            </a:lvl1pPr>
            <a:lvl2pPr>
              <a:spcAft>
                <a:spcPts val="0"/>
              </a:spcAft>
              <a:buClr>
                <a:schemeClr val="bg2">
                  <a:lumMod val="25000"/>
                </a:schemeClr>
              </a:buClr>
              <a:defRPr sz="1400"/>
            </a:lvl2pPr>
            <a:lvl3pPr>
              <a:spcAft>
                <a:spcPts val="0"/>
              </a:spcAft>
              <a:buClr>
                <a:schemeClr val="bg2">
                  <a:lumMod val="25000"/>
                </a:schemeClr>
              </a:buClr>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0" name="Round Same Side Corner Rectangle 29"/>
          <p:cNvSpPr/>
          <p:nvPr userDrawn="1"/>
        </p:nvSpPr>
        <p:spPr>
          <a:xfrm>
            <a:off x="232408" y="3487863"/>
            <a:ext cx="4118931" cy="319354"/>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31" name="Text Placeholder 9"/>
          <p:cNvSpPr>
            <a:spLocks noGrp="1"/>
          </p:cNvSpPr>
          <p:nvPr>
            <p:ph type="body" sz="quarter" idx="16" hasCustomPrompt="1"/>
          </p:nvPr>
        </p:nvSpPr>
        <p:spPr>
          <a:xfrm>
            <a:off x="232409" y="3496741"/>
            <a:ext cx="4129088" cy="295678"/>
          </a:xfrm>
        </p:spPr>
        <p:txBody>
          <a:bodyPr anchor="ctr">
            <a:noAutofit/>
          </a:bodyPr>
          <a:lstStyle>
            <a:lvl1pPr marL="0" indent="0" algn="ctr">
              <a:buNone/>
              <a:defRPr sz="1600" b="1">
                <a:solidFill>
                  <a:schemeClr val="bg1"/>
                </a:solidFill>
                <a:latin typeface="+mj-lt"/>
              </a:defRPr>
            </a:lvl1pPr>
          </a:lstStyle>
          <a:p>
            <a:pPr lvl="0"/>
            <a:r>
              <a:rPr lang="en-US" dirty="0" smtClean="0"/>
              <a:t>Click to Edit Text</a:t>
            </a:r>
          </a:p>
        </p:txBody>
      </p:sp>
      <p:sp>
        <p:nvSpPr>
          <p:cNvPr id="32" name="Round Same Side Corner Rectangle 31"/>
          <p:cNvSpPr/>
          <p:nvPr userDrawn="1"/>
        </p:nvSpPr>
        <p:spPr>
          <a:xfrm>
            <a:off x="4802819" y="3487863"/>
            <a:ext cx="4118931" cy="319354"/>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33" name="Text Placeholder 9"/>
          <p:cNvSpPr>
            <a:spLocks noGrp="1"/>
          </p:cNvSpPr>
          <p:nvPr>
            <p:ph type="body" sz="quarter" idx="17" hasCustomPrompt="1"/>
          </p:nvPr>
        </p:nvSpPr>
        <p:spPr>
          <a:xfrm>
            <a:off x="4802820" y="3496741"/>
            <a:ext cx="4129088" cy="295678"/>
          </a:xfrm>
        </p:spPr>
        <p:txBody>
          <a:bodyPr anchor="ctr">
            <a:noAutofit/>
          </a:bodyPr>
          <a:lstStyle>
            <a:lvl1pPr marL="0" indent="0" algn="ctr">
              <a:buNone/>
              <a:defRPr sz="1600" b="1">
                <a:solidFill>
                  <a:schemeClr val="bg1"/>
                </a:solidFill>
                <a:latin typeface="+mj-lt"/>
              </a:defRPr>
            </a:lvl1pPr>
          </a:lstStyle>
          <a:p>
            <a:pPr lvl="0"/>
            <a:r>
              <a:rPr lang="en-US" dirty="0" smtClean="0"/>
              <a:t>Click to Edit Text</a:t>
            </a:r>
          </a:p>
        </p:txBody>
      </p:sp>
      <p:sp>
        <p:nvSpPr>
          <p:cNvPr id="34" name="Content Placeholder 2"/>
          <p:cNvSpPr>
            <a:spLocks noGrp="1"/>
          </p:cNvSpPr>
          <p:nvPr>
            <p:ph idx="18"/>
          </p:nvPr>
        </p:nvSpPr>
        <p:spPr>
          <a:xfrm>
            <a:off x="216189" y="3894998"/>
            <a:ext cx="4129088" cy="2051531"/>
          </a:xfrm>
        </p:spPr>
        <p:txBody>
          <a:bodyPr>
            <a:normAutofit/>
          </a:bodyPr>
          <a:lstStyle>
            <a:lvl1pPr>
              <a:spcAft>
                <a:spcPts val="0"/>
              </a:spcAft>
              <a:buClr>
                <a:schemeClr val="bg2">
                  <a:lumMod val="25000"/>
                </a:schemeClr>
              </a:buClr>
              <a:defRPr sz="1600"/>
            </a:lvl1pPr>
            <a:lvl2pPr>
              <a:spcAft>
                <a:spcPts val="0"/>
              </a:spcAft>
              <a:buClr>
                <a:schemeClr val="bg2">
                  <a:lumMod val="25000"/>
                </a:schemeClr>
              </a:buClr>
              <a:defRPr sz="1400"/>
            </a:lvl2pPr>
            <a:lvl3pPr>
              <a:spcAft>
                <a:spcPts val="0"/>
              </a:spcAft>
              <a:buClr>
                <a:schemeClr val="bg2">
                  <a:lumMod val="25000"/>
                </a:schemeClr>
              </a:buClr>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5" name="Content Placeholder 2"/>
          <p:cNvSpPr>
            <a:spLocks noGrp="1"/>
          </p:cNvSpPr>
          <p:nvPr>
            <p:ph idx="19"/>
          </p:nvPr>
        </p:nvSpPr>
        <p:spPr>
          <a:xfrm>
            <a:off x="4776443" y="3912582"/>
            <a:ext cx="4129088" cy="2033948"/>
          </a:xfrm>
        </p:spPr>
        <p:txBody>
          <a:bodyPr>
            <a:normAutofit/>
          </a:bodyPr>
          <a:lstStyle>
            <a:lvl1pPr>
              <a:spcAft>
                <a:spcPts val="0"/>
              </a:spcAft>
              <a:buClr>
                <a:schemeClr val="bg2">
                  <a:lumMod val="25000"/>
                </a:schemeClr>
              </a:buClr>
              <a:defRPr sz="1600"/>
            </a:lvl1pPr>
            <a:lvl2pPr>
              <a:spcAft>
                <a:spcPts val="0"/>
              </a:spcAft>
              <a:buClr>
                <a:schemeClr val="bg2">
                  <a:lumMod val="25000"/>
                </a:schemeClr>
              </a:buClr>
              <a:defRPr sz="1400"/>
            </a:lvl2pPr>
            <a:lvl3pPr>
              <a:spcAft>
                <a:spcPts val="0"/>
              </a:spcAft>
              <a:buClr>
                <a:schemeClr val="bg2">
                  <a:lumMod val="25000"/>
                </a:schemeClr>
              </a:buClr>
              <a:defRPr sz="12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0851770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2 section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D051116-F8D4-4A3F-8CD9-1985458453C0}" type="datetime1">
              <a:rPr lang="en-US" smtClean="0">
                <a:solidFill>
                  <a:prstClr val="white">
                    <a:lumMod val="65000"/>
                  </a:prstClr>
                </a:solidFill>
              </a:rPr>
              <a:pPr/>
              <a:t>10/11/2017</a:t>
            </a:fld>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a:solidFill>
                <a:prstClr val="white">
                  <a:lumMod val="65000"/>
                </a:prstClr>
              </a:solidFill>
            </a:endParaRPr>
          </a:p>
        </p:txBody>
      </p:sp>
      <p:sp>
        <p:nvSpPr>
          <p:cNvPr id="7" name="Round Same Side Corner Rectangle 6"/>
          <p:cNvSpPr/>
          <p:nvPr userDrawn="1"/>
        </p:nvSpPr>
        <p:spPr>
          <a:xfrm>
            <a:off x="222250" y="1146176"/>
            <a:ext cx="4118931" cy="319354"/>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10" name="Text Placeholder 9"/>
          <p:cNvSpPr>
            <a:spLocks noGrp="1"/>
          </p:cNvSpPr>
          <p:nvPr>
            <p:ph type="body" sz="quarter" idx="13" hasCustomPrompt="1"/>
          </p:nvPr>
        </p:nvSpPr>
        <p:spPr>
          <a:xfrm>
            <a:off x="222251" y="1155054"/>
            <a:ext cx="4129088" cy="295678"/>
          </a:xfrm>
        </p:spPr>
        <p:txBody>
          <a:bodyPr anchor="ctr">
            <a:noAutofit/>
          </a:bodyPr>
          <a:lstStyle>
            <a:lvl1pPr marL="0" indent="0" algn="ctr">
              <a:buNone/>
              <a:defRPr sz="1600" b="1">
                <a:solidFill>
                  <a:schemeClr val="bg1"/>
                </a:solidFill>
                <a:latin typeface="+mj-lt"/>
              </a:defRPr>
            </a:lvl1pPr>
          </a:lstStyle>
          <a:p>
            <a:pPr lvl="0"/>
            <a:r>
              <a:rPr lang="en-US" dirty="0" smtClean="0"/>
              <a:t>Click to Edit Text</a:t>
            </a:r>
          </a:p>
        </p:txBody>
      </p:sp>
      <p:sp>
        <p:nvSpPr>
          <p:cNvPr id="11" name="Round Same Side Corner Rectangle 10"/>
          <p:cNvSpPr/>
          <p:nvPr userDrawn="1"/>
        </p:nvSpPr>
        <p:spPr>
          <a:xfrm>
            <a:off x="4792661" y="1146176"/>
            <a:ext cx="4118931" cy="319354"/>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12" name="Text Placeholder 9"/>
          <p:cNvSpPr>
            <a:spLocks noGrp="1"/>
          </p:cNvSpPr>
          <p:nvPr>
            <p:ph type="body" sz="quarter" idx="14" hasCustomPrompt="1"/>
          </p:nvPr>
        </p:nvSpPr>
        <p:spPr>
          <a:xfrm>
            <a:off x="4792662" y="1155054"/>
            <a:ext cx="4129088" cy="295678"/>
          </a:xfrm>
        </p:spPr>
        <p:txBody>
          <a:bodyPr anchor="ctr">
            <a:noAutofit/>
          </a:bodyPr>
          <a:lstStyle>
            <a:lvl1pPr marL="0" indent="0" algn="ctr">
              <a:buNone/>
              <a:defRPr sz="1600" b="1">
                <a:solidFill>
                  <a:schemeClr val="bg1"/>
                </a:solidFill>
                <a:latin typeface="+mj-lt"/>
              </a:defRPr>
            </a:lvl1pPr>
          </a:lstStyle>
          <a:p>
            <a:pPr lvl="0"/>
            <a:r>
              <a:rPr lang="en-US" dirty="0" smtClean="0"/>
              <a:t>Click to Edit Text</a:t>
            </a:r>
          </a:p>
        </p:txBody>
      </p:sp>
      <p:sp>
        <p:nvSpPr>
          <p:cNvPr id="13" name="Title 1"/>
          <p:cNvSpPr>
            <a:spLocks noGrp="1"/>
          </p:cNvSpPr>
          <p:nvPr>
            <p:ph type="title" hasCustomPrompt="1"/>
          </p:nvPr>
        </p:nvSpPr>
        <p:spPr>
          <a:xfrm>
            <a:off x="130810" y="111760"/>
            <a:ext cx="8229600" cy="579120"/>
          </a:xfrm>
        </p:spPr>
        <p:txBody>
          <a:bodyPr/>
          <a:lstStyle/>
          <a:p>
            <a:r>
              <a:rPr lang="en-US" dirty="0" smtClean="0"/>
              <a:t>Click to Edit Master  Arial </a:t>
            </a:r>
            <a:r>
              <a:rPr lang="en-US" dirty="0" err="1" smtClean="0"/>
              <a:t>26pt</a:t>
            </a:r>
            <a:r>
              <a:rPr lang="en-US" dirty="0" smtClean="0"/>
              <a:t>, Bold</a:t>
            </a:r>
            <a:endParaRPr lang="en-US" dirty="0"/>
          </a:p>
        </p:txBody>
      </p:sp>
      <p:sp>
        <p:nvSpPr>
          <p:cNvPr id="14" name="Content Placeholder 2"/>
          <p:cNvSpPr>
            <a:spLocks noGrp="1"/>
          </p:cNvSpPr>
          <p:nvPr>
            <p:ph idx="1"/>
          </p:nvPr>
        </p:nvSpPr>
        <p:spPr>
          <a:xfrm>
            <a:off x="222250" y="1538057"/>
            <a:ext cx="4129088" cy="1785435"/>
          </a:xfrm>
        </p:spPr>
        <p:txBody>
          <a:bodyPr>
            <a:normAutofit/>
          </a:bodyPr>
          <a:lstStyle>
            <a:lvl1pPr>
              <a:spcAft>
                <a:spcPts val="0"/>
              </a:spcAft>
              <a:buClr>
                <a:schemeClr val="bg2">
                  <a:lumMod val="25000"/>
                </a:schemeClr>
              </a:buClr>
              <a:defRPr sz="1600"/>
            </a:lvl1pPr>
            <a:lvl2pPr>
              <a:spcAft>
                <a:spcPts val="0"/>
              </a:spcAft>
              <a:buClr>
                <a:schemeClr val="bg2">
                  <a:lumMod val="25000"/>
                </a:schemeClr>
              </a:buClr>
              <a:defRPr sz="1400"/>
            </a:lvl2pPr>
            <a:lvl3pPr>
              <a:spcAft>
                <a:spcPts val="0"/>
              </a:spcAft>
              <a:buClr>
                <a:schemeClr val="bg2">
                  <a:lumMod val="25000"/>
                </a:schemeClr>
              </a:buClr>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Footer Placeholder 4"/>
          <p:cNvSpPr>
            <a:spLocks noGrp="1"/>
          </p:cNvSpPr>
          <p:nvPr>
            <p:ph type="ftr" sz="quarter" idx="11"/>
          </p:nvPr>
        </p:nvSpPr>
        <p:spPr>
          <a:xfrm>
            <a:off x="2458720" y="6488430"/>
            <a:ext cx="4221480" cy="365125"/>
          </a:xfrm>
        </p:spPr>
        <p:txBody>
          <a:body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
        <p:nvSpPr>
          <p:cNvPr id="17" name="Content Placeholder 2"/>
          <p:cNvSpPr>
            <a:spLocks noGrp="1"/>
          </p:cNvSpPr>
          <p:nvPr>
            <p:ph idx="15"/>
          </p:nvPr>
        </p:nvSpPr>
        <p:spPr>
          <a:xfrm>
            <a:off x="4782504" y="1535867"/>
            <a:ext cx="4129088" cy="1770041"/>
          </a:xfrm>
        </p:spPr>
        <p:txBody>
          <a:bodyPr>
            <a:normAutofit/>
          </a:bodyPr>
          <a:lstStyle>
            <a:lvl1pPr>
              <a:spcAft>
                <a:spcPts val="0"/>
              </a:spcAft>
              <a:buClr>
                <a:schemeClr val="bg2">
                  <a:lumMod val="25000"/>
                </a:schemeClr>
              </a:buClr>
              <a:defRPr sz="1600"/>
            </a:lvl1pPr>
            <a:lvl2pPr>
              <a:spcAft>
                <a:spcPts val="0"/>
              </a:spcAft>
              <a:buClr>
                <a:schemeClr val="bg2">
                  <a:lumMod val="25000"/>
                </a:schemeClr>
              </a:buClr>
              <a:defRPr sz="1400"/>
            </a:lvl2pPr>
            <a:lvl3pPr>
              <a:spcAft>
                <a:spcPts val="0"/>
              </a:spcAft>
              <a:buClr>
                <a:schemeClr val="bg2">
                  <a:lumMod val="25000"/>
                </a:schemeClr>
              </a:buClr>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Round Same Side Corner Rectangle 17"/>
          <p:cNvSpPr/>
          <p:nvPr userDrawn="1"/>
        </p:nvSpPr>
        <p:spPr>
          <a:xfrm>
            <a:off x="232408" y="3487863"/>
            <a:ext cx="4118931" cy="319354"/>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19" name="Text Placeholder 9"/>
          <p:cNvSpPr>
            <a:spLocks noGrp="1"/>
          </p:cNvSpPr>
          <p:nvPr>
            <p:ph type="body" sz="quarter" idx="16" hasCustomPrompt="1"/>
          </p:nvPr>
        </p:nvSpPr>
        <p:spPr>
          <a:xfrm>
            <a:off x="232409" y="3496741"/>
            <a:ext cx="4129088" cy="295678"/>
          </a:xfrm>
        </p:spPr>
        <p:txBody>
          <a:bodyPr anchor="ctr">
            <a:noAutofit/>
          </a:bodyPr>
          <a:lstStyle>
            <a:lvl1pPr marL="0" indent="0" algn="ctr">
              <a:buNone/>
              <a:defRPr sz="1600" b="1">
                <a:solidFill>
                  <a:schemeClr val="bg1"/>
                </a:solidFill>
                <a:latin typeface="+mj-lt"/>
              </a:defRPr>
            </a:lvl1pPr>
          </a:lstStyle>
          <a:p>
            <a:pPr lvl="0"/>
            <a:r>
              <a:rPr lang="en-US" dirty="0" smtClean="0"/>
              <a:t>Click to Edit Text</a:t>
            </a:r>
          </a:p>
        </p:txBody>
      </p:sp>
      <p:sp>
        <p:nvSpPr>
          <p:cNvPr id="20" name="Round Same Side Corner Rectangle 19"/>
          <p:cNvSpPr/>
          <p:nvPr userDrawn="1"/>
        </p:nvSpPr>
        <p:spPr>
          <a:xfrm>
            <a:off x="4802819" y="3487863"/>
            <a:ext cx="4118931" cy="319354"/>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21" name="Text Placeholder 9"/>
          <p:cNvSpPr>
            <a:spLocks noGrp="1"/>
          </p:cNvSpPr>
          <p:nvPr>
            <p:ph type="body" sz="quarter" idx="17" hasCustomPrompt="1"/>
          </p:nvPr>
        </p:nvSpPr>
        <p:spPr>
          <a:xfrm>
            <a:off x="4802820" y="3496741"/>
            <a:ext cx="4129088" cy="295678"/>
          </a:xfrm>
        </p:spPr>
        <p:txBody>
          <a:bodyPr anchor="ctr">
            <a:noAutofit/>
          </a:bodyPr>
          <a:lstStyle>
            <a:lvl1pPr marL="0" indent="0" algn="ctr">
              <a:buNone/>
              <a:defRPr sz="1600" b="1">
                <a:solidFill>
                  <a:schemeClr val="bg1"/>
                </a:solidFill>
                <a:latin typeface="+mj-lt"/>
              </a:defRPr>
            </a:lvl1pPr>
          </a:lstStyle>
          <a:p>
            <a:pPr lvl="0"/>
            <a:r>
              <a:rPr lang="en-US" dirty="0" smtClean="0"/>
              <a:t>Click to Edit Text</a:t>
            </a:r>
          </a:p>
        </p:txBody>
      </p:sp>
      <p:sp>
        <p:nvSpPr>
          <p:cNvPr id="22" name="Content Placeholder 2"/>
          <p:cNvSpPr>
            <a:spLocks noGrp="1"/>
          </p:cNvSpPr>
          <p:nvPr>
            <p:ph idx="18"/>
          </p:nvPr>
        </p:nvSpPr>
        <p:spPr>
          <a:xfrm>
            <a:off x="216189" y="3894998"/>
            <a:ext cx="4129088" cy="2051531"/>
          </a:xfrm>
        </p:spPr>
        <p:txBody>
          <a:bodyPr>
            <a:normAutofit/>
          </a:bodyPr>
          <a:lstStyle>
            <a:lvl1pPr>
              <a:spcAft>
                <a:spcPts val="0"/>
              </a:spcAft>
              <a:buClr>
                <a:schemeClr val="bg2">
                  <a:lumMod val="25000"/>
                </a:schemeClr>
              </a:buClr>
              <a:defRPr sz="1600"/>
            </a:lvl1pPr>
            <a:lvl2pPr>
              <a:spcAft>
                <a:spcPts val="0"/>
              </a:spcAft>
              <a:buClr>
                <a:schemeClr val="bg2">
                  <a:lumMod val="25000"/>
                </a:schemeClr>
              </a:buClr>
              <a:defRPr sz="1400"/>
            </a:lvl2pPr>
            <a:lvl3pPr>
              <a:spcAft>
                <a:spcPts val="0"/>
              </a:spcAft>
              <a:buClr>
                <a:schemeClr val="bg2">
                  <a:lumMod val="25000"/>
                </a:schemeClr>
              </a:buClr>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3" name="Content Placeholder 2"/>
          <p:cNvSpPr>
            <a:spLocks noGrp="1"/>
          </p:cNvSpPr>
          <p:nvPr>
            <p:ph idx="19"/>
          </p:nvPr>
        </p:nvSpPr>
        <p:spPr>
          <a:xfrm>
            <a:off x="4776443" y="3912582"/>
            <a:ext cx="4129088" cy="2033948"/>
          </a:xfrm>
        </p:spPr>
        <p:txBody>
          <a:bodyPr>
            <a:normAutofit/>
          </a:bodyPr>
          <a:lstStyle>
            <a:lvl1pPr>
              <a:spcAft>
                <a:spcPts val="0"/>
              </a:spcAft>
              <a:buClr>
                <a:schemeClr val="bg2">
                  <a:lumMod val="25000"/>
                </a:schemeClr>
              </a:buClr>
              <a:defRPr sz="1600"/>
            </a:lvl1pPr>
            <a:lvl2pPr>
              <a:spcAft>
                <a:spcPts val="0"/>
              </a:spcAft>
              <a:buClr>
                <a:schemeClr val="bg2">
                  <a:lumMod val="25000"/>
                </a:schemeClr>
              </a:buClr>
              <a:defRPr sz="1400"/>
            </a:lvl2pPr>
            <a:lvl3pPr>
              <a:spcAft>
                <a:spcPts val="0"/>
              </a:spcAft>
              <a:buClr>
                <a:schemeClr val="bg2">
                  <a:lumMod val="25000"/>
                </a:schemeClr>
              </a:buClr>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4" name="Rectangle 23"/>
          <p:cNvSpPr/>
          <p:nvPr userDrawn="1"/>
        </p:nvSpPr>
        <p:spPr>
          <a:xfrm>
            <a:off x="0" y="6036987"/>
            <a:ext cx="9144000" cy="4572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 Placeholder 8"/>
          <p:cNvSpPr>
            <a:spLocks noGrp="1"/>
          </p:cNvSpPr>
          <p:nvPr>
            <p:ph type="body" sz="quarter" idx="20" hasCustomPrompt="1"/>
          </p:nvPr>
        </p:nvSpPr>
        <p:spPr>
          <a:xfrm>
            <a:off x="0" y="6045865"/>
            <a:ext cx="9144000" cy="435892"/>
          </a:xfrm>
        </p:spPr>
        <p:txBody>
          <a:bodyPr lIns="0" tIns="0" rIns="0" bIns="0" anchor="ctr"/>
          <a:lstStyle>
            <a:lvl1pPr marL="0" indent="0" algn="ctr">
              <a:buNone/>
              <a:defRPr b="1" i="1">
                <a:solidFill>
                  <a:schemeClr val="bg2">
                    <a:lumMod val="25000"/>
                  </a:schemeClr>
                </a:solidFill>
              </a:defRPr>
            </a:lvl1pPr>
          </a:lstStyle>
          <a:p>
            <a:pPr lvl="0"/>
            <a:r>
              <a:rPr lang="en-US" dirty="0" smtClean="0"/>
              <a:t>Click to Edit Takeaway Text | 24 Pt, Arial</a:t>
            </a:r>
          </a:p>
        </p:txBody>
      </p:sp>
    </p:spTree>
    <p:extLst>
      <p:ext uri="{BB962C8B-B14F-4D97-AF65-F5344CB8AC3E}">
        <p14:creationId xmlns:p14="http://schemas.microsoft.com/office/powerpoint/2010/main" val="409545381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ansition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250" y="3429000"/>
            <a:ext cx="8699500" cy="579120"/>
          </a:xfrm>
        </p:spPr>
        <p:txBody>
          <a:bodyPr>
            <a:noAutofit/>
          </a:bodyPr>
          <a:lstStyle>
            <a:lvl1pPr algn="ctr">
              <a:defRPr sz="3600">
                <a:solidFill>
                  <a:schemeClr val="tx1">
                    <a:lumMod val="85000"/>
                    <a:lumOff val="15000"/>
                  </a:schemeClr>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Tree>
    <p:extLst>
      <p:ext uri="{BB962C8B-B14F-4D97-AF65-F5344CB8AC3E}">
        <p14:creationId xmlns:p14="http://schemas.microsoft.com/office/powerpoint/2010/main" val="65397941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seperator">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39514946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7"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0" name="Picture 29"/>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2861769" y="2336"/>
            <a:ext cx="3784135" cy="2531585"/>
          </a:xfrm>
          <a:prstGeom prst="rect">
            <a:avLst/>
          </a:prstGeom>
        </p:spPr>
      </p:pic>
      <p:pic>
        <p:nvPicPr>
          <p:cNvPr id="25" name="Picture 16"/>
          <p:cNvPicPr>
            <a:picLocks noChangeAspect="1" noChangeArrowheads="1"/>
          </p:cNvPicPr>
          <p:nvPr userDrawn="1"/>
        </p:nvPicPr>
        <p:blipFill rotWithShape="1">
          <a:blip r:embed="rId8" cstate="print">
            <a:extLst>
              <a:ext uri="{28A0092B-C50C-407E-A947-70E740481C1C}">
                <a14:useLocalDpi xmlns:a14="http://schemas.microsoft.com/office/drawing/2010/main"/>
              </a:ext>
            </a:extLst>
          </a:blip>
          <a:srcRect/>
          <a:stretch/>
        </p:blipFill>
        <p:spPr bwMode="auto">
          <a:xfrm>
            <a:off x="-2516" y="4446015"/>
            <a:ext cx="4526528" cy="241808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descr="C:\Users\gyordags\AppData\Local\Microsoft\Windows\Temporary Internet Files\Content.Outlook\I931QZTZ\DeadLevelinstall (2).jpg"/>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a:stretch/>
        </p:blipFill>
        <p:spPr bwMode="auto">
          <a:xfrm>
            <a:off x="6114007" y="2337"/>
            <a:ext cx="3029994" cy="250621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0" y="2337"/>
            <a:ext cx="3035525" cy="2480418"/>
          </a:xfrm>
          <a:prstGeom prst="rect">
            <a:avLst/>
          </a:prstGeom>
        </p:spPr>
      </p:pic>
      <p:pic>
        <p:nvPicPr>
          <p:cNvPr id="5" name="Picture 4"/>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4572000" y="4448973"/>
            <a:ext cx="4572001" cy="2418080"/>
          </a:xfrm>
          <a:prstGeom prst="rect">
            <a:avLst/>
          </a:prstGeom>
        </p:spPr>
      </p:pic>
      <p:cxnSp>
        <p:nvCxnSpPr>
          <p:cNvPr id="16" name="Straight Connector 15"/>
          <p:cNvCxnSpPr/>
          <p:nvPr userDrawn="1"/>
        </p:nvCxnSpPr>
        <p:spPr>
          <a:xfrm>
            <a:off x="0" y="4413111"/>
            <a:ext cx="9144000" cy="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035525" y="-6019"/>
            <a:ext cx="0" cy="246888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6114007" y="-3760"/>
            <a:ext cx="0" cy="246888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516" y="2509130"/>
            <a:ext cx="9144000" cy="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565257" y="4439919"/>
            <a:ext cx="0" cy="2427134"/>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1125416" y="3121280"/>
            <a:ext cx="7901838" cy="579120"/>
          </a:xfrm>
        </p:spPr>
        <p:txBody>
          <a:bodyPr>
            <a:noAutofit/>
          </a:bodyPr>
          <a:lstStyle>
            <a:lvl1pPr algn="r">
              <a:defRPr sz="3200">
                <a:solidFill>
                  <a:schemeClr val="bg1"/>
                </a:solidFill>
                <a:effectLst/>
              </a:defRPr>
            </a:lvl1pPr>
          </a:lstStyle>
          <a:p>
            <a:r>
              <a:rPr lang="en-US" dirty="0" smtClean="0"/>
              <a:t>Click to Edit Master Arial </a:t>
            </a:r>
            <a:r>
              <a:rPr lang="en-US" dirty="0" err="1" smtClean="0"/>
              <a:t>26pt</a:t>
            </a:r>
            <a:r>
              <a:rPr lang="en-US" dirty="0" smtClean="0"/>
              <a:t>, Bold</a:t>
            </a:r>
            <a:endParaRPr lang="en-US" dirty="0"/>
          </a:p>
        </p:txBody>
      </p:sp>
    </p:spTree>
    <p:extLst>
      <p:ext uri="{BB962C8B-B14F-4D97-AF65-F5344CB8AC3E}">
        <p14:creationId xmlns:p14="http://schemas.microsoft.com/office/powerpoint/2010/main" val="18308841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lide seperator">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28338756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1"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253" name="Picture 13" descr="Image result for global business"/>
          <p:cNvPicPr>
            <a:picLocks noChangeAspect="1" noChangeArrowheads="1"/>
          </p:cNvPicPr>
          <p:nvPr userDrawn="1"/>
        </p:nvPicPr>
        <p:blipFill rotWithShape="1">
          <a:blip r:embed="rId7" cstate="screen">
            <a:extLst>
              <a:ext uri="{BEBA8EAE-BF5A-486C-A8C5-ECC9F3942E4B}">
                <a14:imgProps xmlns:a14="http://schemas.microsoft.com/office/drawing/2010/main">
                  <a14:imgLayer r:embed="rId8">
                    <a14:imgEffect>
                      <a14:saturation sat="33000"/>
                    </a14:imgEffect>
                    <a14:imgEffect>
                      <a14:brightnessContrast bright="9000" contrast="5000"/>
                    </a14:imgEffect>
                  </a14:imgLayer>
                </a14:imgProps>
              </a:ext>
              <a:ext uri="{28A0092B-C50C-407E-A947-70E740481C1C}">
                <a14:useLocalDpi xmlns:a14="http://schemas.microsoft.com/office/drawing/2010/main"/>
              </a:ext>
            </a:extLst>
          </a:blip>
          <a:srcRect/>
          <a:stretch/>
        </p:blipFill>
        <p:spPr bwMode="auto">
          <a:xfrm>
            <a:off x="0" y="4413111"/>
            <a:ext cx="4574766" cy="2453944"/>
          </a:xfrm>
          <a:prstGeom prst="rect">
            <a:avLst/>
          </a:prstGeom>
          <a:noFill/>
          <a:extLst>
            <a:ext uri="{909E8E84-426E-40DD-AFC4-6F175D3DCCD1}">
              <a14:hiddenFill xmlns:a14="http://schemas.microsoft.com/office/drawing/2010/main">
                <a:solidFill>
                  <a:srgbClr val="FFFFFF"/>
                </a:solidFill>
              </a14:hiddenFill>
            </a:ext>
          </a:extLst>
        </p:spPr>
      </p:pic>
      <p:pic>
        <p:nvPicPr>
          <p:cNvPr id="10251" name="Picture 11" descr="Image result for global business"/>
          <p:cNvPicPr>
            <a:picLocks noChangeAspect="1" noChangeArrowheads="1"/>
          </p:cNvPicPr>
          <p:nvPr userDrawn="1"/>
        </p:nvPicPr>
        <p:blipFill rotWithShape="1">
          <a:blip r:embed="rId9" cstate="screen">
            <a:extLst>
              <a:ext uri="{28A0092B-C50C-407E-A947-70E740481C1C}">
                <a14:useLocalDpi xmlns:a14="http://schemas.microsoft.com/office/drawing/2010/main"/>
              </a:ext>
            </a:extLst>
          </a:blip>
          <a:srcRect/>
          <a:stretch/>
        </p:blipFill>
        <p:spPr bwMode="auto">
          <a:xfrm>
            <a:off x="4574766" y="4413112"/>
            <a:ext cx="4580849" cy="2453942"/>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p:cNvPicPr>
            <a:picLocks noChangeAspect="1" noChangeArrowheads="1"/>
          </p:cNvPicPr>
          <p:nvPr userDrawn="1"/>
        </p:nvPicPr>
        <p:blipFill rotWithShape="1">
          <a:blip r:embed="rId10" cstate="print">
            <a:extLst>
              <a:ext uri="{BEBA8EAE-BF5A-486C-A8C5-ECC9F3942E4B}">
                <a14:imgProps xmlns:a14="http://schemas.microsoft.com/office/drawing/2010/main">
                  <a14:imgLayer r:embed="rId11">
                    <a14:imgEffect>
                      <a14:colorTemperature colorTemp="5900"/>
                    </a14:imgEffect>
                  </a14:imgLayer>
                </a14:imgProps>
              </a:ext>
              <a:ext uri="{28A0092B-C50C-407E-A947-70E740481C1C}">
                <a14:useLocalDpi xmlns:a14="http://schemas.microsoft.com/office/drawing/2010/main"/>
              </a:ext>
            </a:extLst>
          </a:blip>
          <a:srcRect/>
          <a:stretch/>
        </p:blipFill>
        <p:spPr bwMode="auto">
          <a:xfrm>
            <a:off x="3035525" y="3174"/>
            <a:ext cx="3078482" cy="247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userDrawn="1"/>
        </p:nvPicPr>
        <p:blipFill rotWithShape="1">
          <a:blip r:embed="rId12" cstate="screen">
            <a:extLst>
              <a:ext uri="{28A0092B-C50C-407E-A947-70E740481C1C}">
                <a14:useLocalDpi xmlns:a14="http://schemas.microsoft.com/office/drawing/2010/main"/>
              </a:ext>
            </a:extLst>
          </a:blip>
          <a:srcRect/>
          <a:stretch/>
        </p:blipFill>
        <p:spPr bwMode="auto">
          <a:xfrm>
            <a:off x="0" y="0"/>
            <a:ext cx="3035525" cy="2462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flipH="1">
            <a:off x="6122797" y="-6022"/>
            <a:ext cx="3017587" cy="2488775"/>
          </a:xfrm>
          <a:prstGeom prst="rect">
            <a:avLst/>
          </a:prstGeom>
        </p:spPr>
      </p:pic>
      <p:cxnSp>
        <p:nvCxnSpPr>
          <p:cNvPr id="16" name="Straight Connector 15"/>
          <p:cNvCxnSpPr/>
          <p:nvPr userDrawn="1"/>
        </p:nvCxnSpPr>
        <p:spPr>
          <a:xfrm>
            <a:off x="0" y="4413111"/>
            <a:ext cx="9144000" cy="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035525" y="-6019"/>
            <a:ext cx="0" cy="246888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6114007" y="-3760"/>
            <a:ext cx="0" cy="246888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516" y="2482754"/>
            <a:ext cx="9144000" cy="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565257" y="4439919"/>
            <a:ext cx="0" cy="2427134"/>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931986" y="3121280"/>
            <a:ext cx="8095268" cy="579120"/>
          </a:xfrm>
        </p:spPr>
        <p:txBody>
          <a:bodyPr>
            <a:noAutofit/>
          </a:bodyPr>
          <a:lstStyle>
            <a:lvl1pPr algn="r">
              <a:defRPr sz="3200">
                <a:solidFill>
                  <a:schemeClr val="bg1"/>
                </a:solidFill>
                <a:effectLst/>
              </a:defRPr>
            </a:lvl1pPr>
          </a:lstStyle>
          <a:p>
            <a:r>
              <a:rPr lang="en-US" dirty="0" smtClean="0"/>
              <a:t>Click to Edit Master Arial </a:t>
            </a:r>
            <a:r>
              <a:rPr lang="en-US" dirty="0" err="1" smtClean="0"/>
              <a:t>26pt</a:t>
            </a:r>
            <a:r>
              <a:rPr lang="en-US" dirty="0" smtClean="0"/>
              <a:t>, Bold</a:t>
            </a:r>
            <a:endParaRPr lang="en-US" dirty="0"/>
          </a:p>
        </p:txBody>
      </p:sp>
    </p:spTree>
    <p:extLst>
      <p:ext uri="{BB962C8B-B14F-4D97-AF65-F5344CB8AC3E}">
        <p14:creationId xmlns:p14="http://schemas.microsoft.com/office/powerpoint/2010/main" val="13135737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lide seperator">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35827151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5"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1281" name="Picture 17"/>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2517" y="-1"/>
            <a:ext cx="6853368" cy="2487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80" name="Picture 16"/>
          <p:cNvPicPr>
            <a:picLocks noChangeAspect="1" noChangeArrowheads="1"/>
          </p:cNvPicPr>
          <p:nvPr userDrawn="1"/>
        </p:nvPicPr>
        <p:blipFill rotWithShape="1">
          <a:blip r:embed="rId8" cstate="screen">
            <a:extLst>
              <a:ext uri="{28A0092B-C50C-407E-A947-70E740481C1C}">
                <a14:useLocalDpi xmlns:a14="http://schemas.microsoft.com/office/drawing/2010/main"/>
              </a:ext>
            </a:extLst>
          </a:blip>
          <a:srcRect t="-243"/>
          <a:stretch/>
        </p:blipFill>
        <p:spPr bwMode="auto">
          <a:xfrm>
            <a:off x="6114007" y="-6019"/>
            <a:ext cx="3027475" cy="2488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descr="Image result for success"/>
          <p:cNvPicPr>
            <a:picLocks noChangeAspect="1" noChangeArrowheads="1"/>
          </p:cNvPicPr>
          <p:nvPr userDrawn="1"/>
        </p:nvPicPr>
        <p:blipFill rotWithShape="1">
          <a:blip r:embed="rId9" cstate="screen">
            <a:extLst>
              <a:ext uri="{28A0092B-C50C-407E-A947-70E740481C1C}">
                <a14:useLocalDpi xmlns:a14="http://schemas.microsoft.com/office/drawing/2010/main"/>
              </a:ext>
            </a:extLst>
          </a:blip>
          <a:srcRect/>
          <a:stretch/>
        </p:blipFill>
        <p:spPr bwMode="auto">
          <a:xfrm>
            <a:off x="-2517" y="4441309"/>
            <a:ext cx="4567773" cy="2425744"/>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userDrawn="1"/>
        </p:nvCxnSpPr>
        <p:spPr>
          <a:xfrm>
            <a:off x="6114007" y="-3760"/>
            <a:ext cx="0" cy="246888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516" y="2482754"/>
            <a:ext cx="9144000" cy="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11271" name="Picture 7" descr="Image result for innovation"/>
          <p:cNvPicPr>
            <a:picLocks noChangeAspect="1" noChangeArrowheads="1"/>
          </p:cNvPicPr>
          <p:nvPr userDrawn="1"/>
        </p:nvPicPr>
        <p:blipFill rotWithShape="1">
          <a:blip r:embed="rId10" cstate="screen">
            <a:extLst>
              <a:ext uri="{28A0092B-C50C-407E-A947-70E740481C1C}">
                <a14:useLocalDpi xmlns:a14="http://schemas.microsoft.com/office/drawing/2010/main"/>
              </a:ext>
            </a:extLst>
          </a:blip>
          <a:srcRect/>
          <a:stretch/>
        </p:blipFill>
        <p:spPr bwMode="auto">
          <a:xfrm>
            <a:off x="4565255" y="4413111"/>
            <a:ext cx="4576227" cy="245394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hasCustomPrompt="1"/>
          </p:nvPr>
        </p:nvSpPr>
        <p:spPr>
          <a:xfrm>
            <a:off x="791308" y="3121280"/>
            <a:ext cx="8235945" cy="579120"/>
          </a:xfrm>
        </p:spPr>
        <p:txBody>
          <a:bodyPr>
            <a:noAutofit/>
          </a:bodyPr>
          <a:lstStyle>
            <a:lvl1pPr algn="r">
              <a:defRPr sz="3200">
                <a:solidFill>
                  <a:schemeClr val="bg1"/>
                </a:solidFill>
                <a:effectLst/>
              </a:defRPr>
            </a:lvl1pPr>
          </a:lstStyle>
          <a:p>
            <a:r>
              <a:rPr lang="en-US" dirty="0" smtClean="0"/>
              <a:t>Click to Edit Master Arial </a:t>
            </a:r>
            <a:r>
              <a:rPr lang="en-US" dirty="0" err="1" smtClean="0"/>
              <a:t>26pt</a:t>
            </a:r>
            <a:r>
              <a:rPr lang="en-US" dirty="0" smtClean="0"/>
              <a:t>, Bold</a:t>
            </a:r>
            <a:endParaRPr lang="en-US" dirty="0"/>
          </a:p>
        </p:txBody>
      </p:sp>
      <p:cxnSp>
        <p:nvCxnSpPr>
          <p:cNvPr id="16" name="Straight Connector 15"/>
          <p:cNvCxnSpPr/>
          <p:nvPr userDrawn="1"/>
        </p:nvCxnSpPr>
        <p:spPr>
          <a:xfrm>
            <a:off x="0" y="4413111"/>
            <a:ext cx="9144000" cy="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565257" y="4439919"/>
            <a:ext cx="0" cy="2427134"/>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0187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Primary Color Palette</a:t>
            </a:r>
            <a:endParaRPr lang="en-US" dirty="0"/>
          </a:p>
        </p:txBody>
      </p:sp>
      <p:sp>
        <p:nvSpPr>
          <p:cNvPr id="3" name="Date Placeholder 2"/>
          <p:cNvSpPr>
            <a:spLocks noGrp="1"/>
          </p:cNvSpPr>
          <p:nvPr>
            <p:ph type="dt" sz="half" idx="10"/>
          </p:nvPr>
        </p:nvSpPr>
        <p:spPr/>
        <p:txBody>
          <a:bodyPr/>
          <a:lstStyle/>
          <a:p>
            <a:fld id="{CE4149AD-F8E6-4FC5-B679-C86EBC432C30}" type="datetime1">
              <a:rPr lang="en-US" smtClean="0">
                <a:solidFill>
                  <a:prstClr val="white">
                    <a:lumMod val="65000"/>
                  </a:prstClr>
                </a:solidFill>
              </a:rPr>
              <a:pPr/>
              <a:t>10/11/2017</a:t>
            </a:fld>
            <a:endParaRPr lang="en-US" dirty="0">
              <a:solidFill>
                <a:prstClr val="white">
                  <a:lumMod val="65000"/>
                </a:prstClr>
              </a:solidFill>
            </a:endParaRPr>
          </a:p>
        </p:txBody>
      </p:sp>
      <p:sp>
        <p:nvSpPr>
          <p:cNvPr id="4" name="Footer Placeholder 3"/>
          <p:cNvSpPr>
            <a:spLocks noGrp="1"/>
          </p:cNvSpPr>
          <p:nvPr>
            <p:ph type="ftr" sz="quarter" idx="11"/>
          </p:nvPr>
        </p:nvSpPr>
        <p:spPr/>
        <p:txBody>
          <a:bodyPr/>
          <a:lstStyle/>
          <a:p>
            <a:r>
              <a:rPr lang="en-US" smtClean="0">
                <a:solidFill>
                  <a:prstClr val="white">
                    <a:lumMod val="65000"/>
                  </a:prstClr>
                </a:solidFill>
              </a:rPr>
              <a:t>© 2017 Watts Water Technologies, Inc.</a:t>
            </a:r>
            <a:endParaRPr lang="en-US" dirty="0">
              <a:solidFill>
                <a:prstClr val="white">
                  <a:lumMod val="65000"/>
                </a:prstClr>
              </a:solidFill>
            </a:endParaRPr>
          </a:p>
        </p:txBody>
      </p:sp>
      <p:sp>
        <p:nvSpPr>
          <p:cNvPr id="5" name="Slide Number Placeholder 4"/>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dirty="0">
              <a:solidFill>
                <a:prstClr val="white">
                  <a:lumMod val="65000"/>
                </a:prstClr>
              </a:solidFill>
            </a:endParaRPr>
          </a:p>
        </p:txBody>
      </p:sp>
      <p:pic>
        <p:nvPicPr>
          <p:cNvPr id="92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5745" y="1067043"/>
            <a:ext cx="4966005" cy="521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userDrawn="1"/>
        </p:nvSpPr>
        <p:spPr>
          <a:xfrm>
            <a:off x="220663" y="1131472"/>
            <a:ext cx="3735082" cy="3738524"/>
          </a:xfrm>
          <a:prstGeom prst="rect">
            <a:avLst/>
          </a:prstGeom>
        </p:spPr>
        <p:txBody>
          <a:bodyPr wrap="square">
            <a:spAutoFit/>
          </a:bodyPr>
          <a:lstStyle/>
          <a:p>
            <a:pPr>
              <a:lnSpc>
                <a:spcPct val="150000"/>
              </a:lnSpc>
            </a:pPr>
            <a:r>
              <a:rPr lang="en-US" sz="1600" dirty="0">
                <a:solidFill>
                  <a:prstClr val="black">
                    <a:lumMod val="75000"/>
                    <a:lumOff val="25000"/>
                  </a:prstClr>
                </a:solidFill>
                <a:latin typeface="HelveticaNeueLT Std" pitchFamily="34" charset="0"/>
              </a:rPr>
              <a:t>Playing off the blue of the logo, the basis of the Watts Water Technologies color palette is water and technology. Therefore, a range of blues make up the color palette, accented by light gray. The use of white as the dominant color background is preferred. This clean, crisp color palette furthers a contemporary feeling, and conveys order, openness, and optimism. </a:t>
            </a:r>
          </a:p>
        </p:txBody>
      </p:sp>
    </p:spTree>
    <p:extLst>
      <p:ext uri="{BB962C8B-B14F-4D97-AF65-F5344CB8AC3E}">
        <p14:creationId xmlns:p14="http://schemas.microsoft.com/office/powerpoint/2010/main" val="817300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Title 1"/>
          <p:cNvSpPr>
            <a:spLocks noGrp="1"/>
          </p:cNvSpPr>
          <p:nvPr>
            <p:ph type="title"/>
          </p:nvPr>
        </p:nvSpPr>
        <p:spPr>
          <a:xfrm>
            <a:off x="127000" y="-2988"/>
            <a:ext cx="6985000" cy="815787"/>
          </a:xfrm>
        </p:spPr>
        <p:txBody>
          <a:bodyPr/>
          <a:lstStyle/>
          <a:p>
            <a:r>
              <a:rPr lang="en-US" dirty="0" smtClean="0"/>
              <a:t>Click to edit Master title style</a:t>
            </a:r>
            <a:endParaRPr lang="en-US" dirty="0"/>
          </a:p>
        </p:txBody>
      </p:sp>
      <p:sp>
        <p:nvSpPr>
          <p:cNvPr id="6" name="Slide Number Placeholder 5"/>
          <p:cNvSpPr txBox="1">
            <a:spLocks/>
          </p:cNvSpPr>
          <p:nvPr userDrawn="1"/>
        </p:nvSpPr>
        <p:spPr>
          <a:xfrm>
            <a:off x="8674100" y="6587067"/>
            <a:ext cx="375356" cy="268886"/>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ACAB267-8582-46B7-916F-3D0DD333C877}" type="slidenum">
              <a:rPr lang="en-US" sz="800" smtClean="0">
                <a:solidFill>
                  <a:prstClr val="black">
                    <a:tint val="75000"/>
                  </a:prstClr>
                </a:solidFill>
              </a:rPr>
              <a:pPr>
                <a:defRPr/>
              </a:pPr>
              <a:t>‹#›</a:t>
            </a:fld>
            <a:endParaRPr lang="en-US" sz="800">
              <a:solidFill>
                <a:prstClr val="black">
                  <a:tint val="75000"/>
                </a:prstClr>
              </a:solidFill>
            </a:endParaRPr>
          </a:p>
        </p:txBody>
      </p:sp>
      <p:sp>
        <p:nvSpPr>
          <p:cNvPr id="7" name="Text Placeholder 2"/>
          <p:cNvSpPr>
            <a:spLocks noGrp="1"/>
          </p:cNvSpPr>
          <p:nvPr>
            <p:ph idx="1"/>
          </p:nvPr>
        </p:nvSpPr>
        <p:spPr>
          <a:xfrm>
            <a:off x="457200" y="1188720"/>
            <a:ext cx="8229600" cy="47012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0"/>
          </p:nvPr>
        </p:nvSpPr>
        <p:spPr/>
        <p:txBody>
          <a:bodyPr/>
          <a:lstStyle/>
          <a:p>
            <a:fld id="{FCCA3EBF-DD9B-4836-9F2D-A5DE5FF2C1C0}" type="datetime1">
              <a:rPr lang="en-US" smtClean="0">
                <a:solidFill>
                  <a:prstClr val="black">
                    <a:tint val="75000"/>
                  </a:prstClr>
                </a:solidFill>
              </a:rPr>
              <a:pPr/>
              <a:t>10/11/2017</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156585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atts 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22250" y="3976004"/>
            <a:ext cx="8806250" cy="604787"/>
          </a:xfrm>
        </p:spPr>
        <p:txBody>
          <a:bodyPr>
            <a:normAutofit/>
          </a:bodyPr>
          <a:lstStyle>
            <a:lvl1pPr marL="0" indent="0" algn="r">
              <a:buNone/>
              <a:defRPr sz="2800" b="1" baseline="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Bold, Arial </a:t>
            </a:r>
            <a:r>
              <a:rPr lang="en-US" dirty="0" err="1" smtClean="0"/>
              <a:t>28pt</a:t>
            </a:r>
            <a:r>
              <a:rPr lang="en-US" dirty="0" smtClean="0"/>
              <a:t> – Right Align</a:t>
            </a:r>
          </a:p>
        </p:txBody>
      </p:sp>
      <p:sp>
        <p:nvSpPr>
          <p:cNvPr id="4" name="Footer Placeholder 4"/>
          <p:cNvSpPr>
            <a:spLocks noGrp="1"/>
          </p:cNvSpPr>
          <p:nvPr>
            <p:ph type="ftr" sz="quarter" idx="3"/>
          </p:nvPr>
        </p:nvSpPr>
        <p:spPr>
          <a:xfrm>
            <a:off x="2458720" y="6488430"/>
            <a:ext cx="4221480" cy="365125"/>
          </a:xfrm>
          <a:prstGeom prst="rect">
            <a:avLst/>
          </a:prstGeom>
        </p:spPr>
        <p:txBody>
          <a:bodyPr vert="horz" lIns="91440" tIns="45720" rIns="91440" bIns="45720" rtlCol="0" anchor="ctr"/>
          <a:lstStyle>
            <a:lvl1pPr algn="ctr">
              <a:defRPr sz="900">
                <a:solidFill>
                  <a:schemeClr val="bg1">
                    <a:lumMod val="65000"/>
                  </a:schemeClr>
                </a:solidFill>
                <a:latin typeface="Arial Narrow" panose="020B0606020202030204" pitchFamily="34" charset="0"/>
              </a:defRPr>
            </a:lvl1p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
        <p:nvSpPr>
          <p:cNvPr id="10" name="Text Placeholder 9"/>
          <p:cNvSpPr>
            <a:spLocks noGrp="1"/>
          </p:cNvSpPr>
          <p:nvPr>
            <p:ph type="body" sz="quarter" idx="10" hasCustomPrompt="1"/>
          </p:nvPr>
        </p:nvSpPr>
        <p:spPr>
          <a:xfrm>
            <a:off x="3974123" y="4641850"/>
            <a:ext cx="4947627" cy="695325"/>
          </a:xfrm>
        </p:spPr>
        <p:txBody>
          <a:bodyPr>
            <a:normAutofit/>
          </a:bodyPr>
          <a:lstStyle>
            <a:lvl1pPr marL="0" indent="0" algn="r">
              <a:buNone/>
              <a:defRPr sz="2000" b="1">
                <a:solidFill>
                  <a:schemeClr val="tx1">
                    <a:lumMod val="65000"/>
                    <a:lumOff val="35000"/>
                  </a:schemeClr>
                </a:solidFill>
              </a:defRPr>
            </a:lvl1pPr>
          </a:lstStyle>
          <a:p>
            <a:pPr lvl="0"/>
            <a:r>
              <a:rPr lang="en-US" dirty="0" smtClean="0"/>
              <a:t>Click to edit Master sub title text </a:t>
            </a:r>
            <a:r>
              <a:rPr lang="en-US" dirty="0" err="1" smtClean="0"/>
              <a:t>20pt</a:t>
            </a:r>
            <a:endParaRPr lang="en-US" dirty="0"/>
          </a:p>
        </p:txBody>
      </p:sp>
    </p:spTree>
    <p:extLst>
      <p:ext uri="{BB962C8B-B14F-4D97-AF65-F5344CB8AC3E}">
        <p14:creationId xmlns:p14="http://schemas.microsoft.com/office/powerpoint/2010/main" val="33425316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ith take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Arial </a:t>
            </a:r>
            <a:r>
              <a:rPr lang="en-US" dirty="0" err="1" smtClean="0"/>
              <a:t>26pt</a:t>
            </a:r>
            <a:r>
              <a:rPr lang="en-US" dirty="0" smtClean="0"/>
              <a:t>, Bold</a:t>
            </a:r>
            <a:endParaRPr lang="en-US" dirty="0"/>
          </a:p>
        </p:txBody>
      </p:sp>
      <p:sp>
        <p:nvSpPr>
          <p:cNvPr id="3" name="Content Placeholder 2"/>
          <p:cNvSpPr>
            <a:spLocks noGrp="1"/>
          </p:cNvSpPr>
          <p:nvPr>
            <p:ph idx="1"/>
          </p:nvPr>
        </p:nvSpPr>
        <p:spPr/>
        <p:txBody>
          <a:bodyPr/>
          <a:lstStyle>
            <a:lvl1pPr>
              <a:buClr>
                <a:schemeClr val="bg2">
                  <a:lumMod val="25000"/>
                </a:schemeClr>
              </a:buClr>
              <a:defRPr/>
            </a:lvl1pPr>
            <a:lvl2pPr>
              <a:buClr>
                <a:schemeClr val="bg2">
                  <a:lumMod val="25000"/>
                </a:schemeClr>
              </a:buClr>
              <a:defRPr/>
            </a:lvl2pPr>
            <a:lvl3pPr>
              <a:buClr>
                <a:schemeClr val="bg2">
                  <a:lumMod val="25000"/>
                </a:schemeClr>
              </a:buClr>
              <a:defRPr/>
            </a:lvl3pPr>
            <a:lvl4pPr>
              <a:buClr>
                <a:schemeClr val="bg2">
                  <a:lumMod val="25000"/>
                </a:schemeClr>
              </a:buClr>
              <a:defRPr/>
            </a:lvl4pPr>
            <a:lvl5pPr>
              <a:buClr>
                <a:schemeClr val="bg2">
                  <a:lumMod val="2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51FFF81-282B-4756-B89F-31C21AC3046D}" type="datetime1">
              <a:rPr lang="en-US" smtClean="0">
                <a:solidFill>
                  <a:prstClr val="white">
                    <a:lumMod val="65000"/>
                  </a:prstClr>
                </a:solidFill>
              </a:rPr>
              <a:pPr/>
              <a:t>10/11/2017</a:t>
            </a:fld>
            <a:endParaRPr lang="en-US">
              <a:solidFill>
                <a:prstClr val="white">
                  <a:lumMod val="65000"/>
                </a:prstClr>
              </a:solidFill>
            </a:endParaRPr>
          </a:p>
        </p:txBody>
      </p:sp>
      <p:sp>
        <p:nvSpPr>
          <p:cNvPr id="5" name="Footer Placeholder 4"/>
          <p:cNvSpPr>
            <a:spLocks noGrp="1"/>
          </p:cNvSpPr>
          <p:nvPr>
            <p:ph type="ftr" sz="quarter" idx="11"/>
          </p:nvPr>
        </p:nvSpPr>
        <p:spPr/>
        <p:txBody>
          <a:body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a:solidFill>
                <a:prstClr val="white">
                  <a:lumMod val="65000"/>
                </a:prstClr>
              </a:solidFill>
            </a:endParaRPr>
          </a:p>
        </p:txBody>
      </p:sp>
      <p:sp>
        <p:nvSpPr>
          <p:cNvPr id="10" name="Rectangle 9"/>
          <p:cNvSpPr/>
          <p:nvPr userDrawn="1"/>
        </p:nvSpPr>
        <p:spPr>
          <a:xfrm>
            <a:off x="0" y="6036987"/>
            <a:ext cx="9144000" cy="4572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 Placeholder 8"/>
          <p:cNvSpPr>
            <a:spLocks noGrp="1"/>
          </p:cNvSpPr>
          <p:nvPr>
            <p:ph type="body" sz="quarter" idx="16" hasCustomPrompt="1"/>
          </p:nvPr>
        </p:nvSpPr>
        <p:spPr>
          <a:xfrm>
            <a:off x="0" y="6054657"/>
            <a:ext cx="9144000" cy="435892"/>
          </a:xfrm>
        </p:spPr>
        <p:txBody>
          <a:bodyPr lIns="0" tIns="0" rIns="0" bIns="0" anchor="ctr"/>
          <a:lstStyle>
            <a:lvl1pPr marL="0" indent="0" algn="ctr">
              <a:buNone/>
              <a:defRPr b="1" i="1">
                <a:solidFill>
                  <a:schemeClr val="bg2">
                    <a:lumMod val="25000"/>
                  </a:schemeClr>
                </a:solidFill>
              </a:defRPr>
            </a:lvl1pPr>
          </a:lstStyle>
          <a:p>
            <a:pPr lvl="0"/>
            <a:r>
              <a:rPr lang="en-US" dirty="0" smtClean="0"/>
              <a:t>Click to Edit Takeaway Text | 24 Pt, Arial</a:t>
            </a:r>
          </a:p>
        </p:txBody>
      </p:sp>
    </p:spTree>
    <p:extLst>
      <p:ext uri="{BB962C8B-B14F-4D97-AF65-F5344CB8AC3E}">
        <p14:creationId xmlns:p14="http://schemas.microsoft.com/office/powerpoint/2010/main" val="187131694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Standard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Arial </a:t>
            </a:r>
            <a:r>
              <a:rPr lang="en-US" dirty="0" err="1" smtClean="0"/>
              <a:t>26pt</a:t>
            </a:r>
            <a:r>
              <a:rPr lang="en-US" dirty="0" smtClean="0"/>
              <a:t>, Bold</a:t>
            </a:r>
            <a:endParaRPr lang="en-US" dirty="0"/>
          </a:p>
        </p:txBody>
      </p:sp>
      <p:sp>
        <p:nvSpPr>
          <p:cNvPr id="3" name="Content Placeholder 2"/>
          <p:cNvSpPr>
            <a:spLocks noGrp="1"/>
          </p:cNvSpPr>
          <p:nvPr>
            <p:ph idx="1"/>
          </p:nvPr>
        </p:nvSpPr>
        <p:spPr/>
        <p:txBody>
          <a:bodyPr/>
          <a:lstStyle>
            <a:lvl1pPr>
              <a:buClr>
                <a:schemeClr val="bg2">
                  <a:lumMod val="25000"/>
                </a:schemeClr>
              </a:buClr>
              <a:defRPr/>
            </a:lvl1pPr>
            <a:lvl2pPr>
              <a:buClr>
                <a:schemeClr val="bg2">
                  <a:lumMod val="25000"/>
                </a:schemeClr>
              </a:buClr>
              <a:defRPr/>
            </a:lvl2pPr>
            <a:lvl3pPr>
              <a:buClr>
                <a:schemeClr val="bg2">
                  <a:lumMod val="25000"/>
                </a:schemeClr>
              </a:buClr>
              <a:defRPr/>
            </a:lvl3pPr>
            <a:lvl4pPr>
              <a:buClr>
                <a:schemeClr val="bg2">
                  <a:lumMod val="25000"/>
                </a:schemeClr>
              </a:buClr>
              <a:defRPr/>
            </a:lvl4pPr>
            <a:lvl5pPr>
              <a:buClr>
                <a:schemeClr val="bg2">
                  <a:lumMod val="2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4931C52-4DA9-470A-9752-62E20D2E379F}" type="datetime1">
              <a:rPr lang="en-US" smtClean="0">
                <a:solidFill>
                  <a:prstClr val="white">
                    <a:lumMod val="65000"/>
                  </a:prstClr>
                </a:solidFill>
              </a:rPr>
              <a:pPr/>
              <a:t>10/11/2017</a:t>
            </a:fld>
            <a:endParaRPr lang="en-US">
              <a:solidFill>
                <a:prstClr val="white">
                  <a:lumMod val="65000"/>
                </a:prstClr>
              </a:solidFill>
            </a:endParaRPr>
          </a:p>
        </p:txBody>
      </p:sp>
      <p:sp>
        <p:nvSpPr>
          <p:cNvPr id="5" name="Footer Placeholder 4"/>
          <p:cNvSpPr>
            <a:spLocks noGrp="1"/>
          </p:cNvSpPr>
          <p:nvPr>
            <p:ph type="ftr" sz="quarter" idx="11"/>
          </p:nvPr>
        </p:nvSpPr>
        <p:spPr/>
        <p:txBody>
          <a:body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a:solidFill>
                <a:prstClr val="white">
                  <a:lumMod val="65000"/>
                </a:prstClr>
              </a:solidFill>
            </a:endParaRPr>
          </a:p>
        </p:txBody>
      </p:sp>
    </p:spTree>
    <p:extLst>
      <p:ext uri="{BB962C8B-B14F-4D97-AF65-F5344CB8AC3E}">
        <p14:creationId xmlns:p14="http://schemas.microsoft.com/office/powerpoint/2010/main" val="97509221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with takeawa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Arial </a:t>
            </a:r>
            <a:r>
              <a:rPr lang="en-US" dirty="0" err="1" smtClean="0"/>
              <a:t>26pt</a:t>
            </a:r>
            <a:r>
              <a:rPr lang="en-US" dirty="0" smtClean="0"/>
              <a:t>, Bold</a:t>
            </a:r>
            <a:endParaRPr lang="en-US" dirty="0"/>
          </a:p>
        </p:txBody>
      </p:sp>
      <p:sp>
        <p:nvSpPr>
          <p:cNvPr id="3" name="Content Placeholder 2"/>
          <p:cNvSpPr>
            <a:spLocks noGrp="1"/>
          </p:cNvSpPr>
          <p:nvPr>
            <p:ph idx="1"/>
          </p:nvPr>
        </p:nvSpPr>
        <p:spPr/>
        <p:txBody>
          <a:bodyPr/>
          <a:lstStyle>
            <a:lvl1pPr>
              <a:buClr>
                <a:schemeClr val="bg2">
                  <a:lumMod val="25000"/>
                </a:schemeClr>
              </a:buClr>
              <a:defRPr/>
            </a:lvl1pPr>
            <a:lvl2pPr>
              <a:buClr>
                <a:schemeClr val="bg2">
                  <a:lumMod val="25000"/>
                </a:schemeClr>
              </a:buClr>
              <a:defRPr/>
            </a:lvl2pPr>
            <a:lvl3pPr>
              <a:buClr>
                <a:schemeClr val="bg2">
                  <a:lumMod val="25000"/>
                </a:schemeClr>
              </a:buClr>
              <a:defRPr/>
            </a:lvl3pPr>
            <a:lvl4pPr>
              <a:buClr>
                <a:schemeClr val="bg2">
                  <a:lumMod val="25000"/>
                </a:schemeClr>
              </a:buClr>
              <a:defRPr/>
            </a:lvl4pPr>
            <a:lvl5pPr>
              <a:buClr>
                <a:schemeClr val="bg2">
                  <a:lumMod val="2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51FFF81-282B-4756-B89F-31C21AC3046D}" type="datetime1">
              <a:rPr lang="en-US" smtClean="0">
                <a:solidFill>
                  <a:prstClr val="white">
                    <a:lumMod val="65000"/>
                  </a:prstClr>
                </a:solidFill>
              </a:rPr>
              <a:pPr/>
              <a:t>10/11/2017</a:t>
            </a:fld>
            <a:endParaRPr lang="en-US">
              <a:solidFill>
                <a:prstClr val="white">
                  <a:lumMod val="65000"/>
                </a:prstClr>
              </a:solidFill>
            </a:endParaRPr>
          </a:p>
        </p:txBody>
      </p:sp>
      <p:sp>
        <p:nvSpPr>
          <p:cNvPr id="5" name="Footer Placeholder 4"/>
          <p:cNvSpPr>
            <a:spLocks noGrp="1"/>
          </p:cNvSpPr>
          <p:nvPr>
            <p:ph type="ftr" sz="quarter" idx="11"/>
          </p:nvPr>
        </p:nvSpPr>
        <p:spPr/>
        <p:txBody>
          <a:body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a:solidFill>
                <a:prstClr val="white">
                  <a:lumMod val="65000"/>
                </a:prstClr>
              </a:solidFill>
            </a:endParaRPr>
          </a:p>
        </p:txBody>
      </p:sp>
      <p:sp>
        <p:nvSpPr>
          <p:cNvPr id="10" name="Rectangle 9"/>
          <p:cNvSpPr/>
          <p:nvPr userDrawn="1"/>
        </p:nvSpPr>
        <p:spPr>
          <a:xfrm>
            <a:off x="0" y="6036987"/>
            <a:ext cx="9144000" cy="4572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 Placeholder 8"/>
          <p:cNvSpPr>
            <a:spLocks noGrp="1"/>
          </p:cNvSpPr>
          <p:nvPr>
            <p:ph type="body" sz="quarter" idx="16" hasCustomPrompt="1"/>
          </p:nvPr>
        </p:nvSpPr>
        <p:spPr>
          <a:xfrm>
            <a:off x="0" y="6054657"/>
            <a:ext cx="9144000" cy="435892"/>
          </a:xfrm>
        </p:spPr>
        <p:txBody>
          <a:bodyPr lIns="0" tIns="0" rIns="0" bIns="0" anchor="ctr"/>
          <a:lstStyle>
            <a:lvl1pPr marL="0" indent="0" algn="ctr">
              <a:buNone/>
              <a:defRPr b="1" i="1">
                <a:solidFill>
                  <a:schemeClr val="bg2">
                    <a:lumMod val="25000"/>
                  </a:schemeClr>
                </a:solidFill>
              </a:defRPr>
            </a:lvl1pPr>
          </a:lstStyle>
          <a:p>
            <a:pPr lvl="0"/>
            <a:r>
              <a:rPr lang="en-US" dirty="0" smtClean="0"/>
              <a:t>Click to Edit Takeaway Text | 24 Pt, Arial</a:t>
            </a:r>
          </a:p>
        </p:txBody>
      </p:sp>
    </p:spTree>
    <p:extLst>
      <p:ext uri="{BB962C8B-B14F-4D97-AF65-F5344CB8AC3E}">
        <p14:creationId xmlns:p14="http://schemas.microsoft.com/office/powerpoint/2010/main" val="28184390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4A427-E391-45E3-99D1-E1ADE1EFDBF8}" type="datetime1">
              <a:rPr lang="en-US" smtClean="0">
                <a:solidFill>
                  <a:prstClr val="white">
                    <a:lumMod val="65000"/>
                  </a:prstClr>
                </a:solidFill>
              </a:rPr>
              <a:pPr/>
              <a:t>10/11/2017</a:t>
            </a:fld>
            <a:endParaRPr lang="en-US">
              <a:solidFill>
                <a:prstClr val="white">
                  <a:lumMod val="65000"/>
                </a:prstClr>
              </a:solidFill>
            </a:endParaRPr>
          </a:p>
        </p:txBody>
      </p:sp>
      <p:sp>
        <p:nvSpPr>
          <p:cNvPr id="3" name="Footer Placeholder 2"/>
          <p:cNvSpPr>
            <a:spLocks noGrp="1"/>
          </p:cNvSpPr>
          <p:nvPr>
            <p:ph type="ftr" sz="quarter" idx="11"/>
          </p:nvPr>
        </p:nvSpPr>
        <p:spPr/>
        <p:txBody>
          <a:bodyPr/>
          <a:lstStyle/>
          <a:p>
            <a:r>
              <a:rPr lang="en-US" dirty="0" smtClean="0">
                <a:solidFill>
                  <a:prstClr val="white">
                    <a:lumMod val="65000"/>
                  </a:prstClr>
                </a:solidFill>
              </a:rPr>
              <a:t>© 2017 Watts Water Technologies, Inc.</a:t>
            </a:r>
          </a:p>
        </p:txBody>
      </p:sp>
      <p:sp>
        <p:nvSpPr>
          <p:cNvPr id="4" name="Slide Number Placeholder 3"/>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a:solidFill>
                <a:prstClr val="white">
                  <a:lumMod val="65000"/>
                </a:prstClr>
              </a:solidFill>
            </a:endParaRPr>
          </a:p>
        </p:txBody>
      </p:sp>
      <p:sp>
        <p:nvSpPr>
          <p:cNvPr id="5" name="Title 1"/>
          <p:cNvSpPr>
            <a:spLocks noGrp="1"/>
          </p:cNvSpPr>
          <p:nvPr>
            <p:ph type="title" hasCustomPrompt="1"/>
          </p:nvPr>
        </p:nvSpPr>
        <p:spPr>
          <a:xfrm>
            <a:off x="130810" y="111760"/>
            <a:ext cx="8229600" cy="579120"/>
          </a:xfrm>
        </p:spPr>
        <p:txBody>
          <a:bodyPr/>
          <a:lstStyle/>
          <a:p>
            <a:r>
              <a:rPr lang="en-US" dirty="0" smtClean="0"/>
              <a:t>Click to Edit Master  Arial </a:t>
            </a:r>
            <a:r>
              <a:rPr lang="en-US" dirty="0" err="1" smtClean="0"/>
              <a:t>26pt</a:t>
            </a:r>
            <a:r>
              <a:rPr lang="en-US" dirty="0" smtClean="0"/>
              <a:t>, Bold</a:t>
            </a:r>
            <a:endParaRPr lang="en-US" dirty="0"/>
          </a:p>
        </p:txBody>
      </p:sp>
    </p:spTree>
    <p:extLst>
      <p:ext uri="{BB962C8B-B14F-4D97-AF65-F5344CB8AC3E}">
        <p14:creationId xmlns:p14="http://schemas.microsoft.com/office/powerpoint/2010/main" val="345581893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section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D051116-F8D4-4A3F-8CD9-1985458453C0}" type="datetime1">
              <a:rPr lang="en-US" smtClean="0">
                <a:solidFill>
                  <a:prstClr val="white">
                    <a:lumMod val="65000"/>
                  </a:prstClr>
                </a:solidFill>
              </a:rPr>
              <a:pPr/>
              <a:t>10/11/2017</a:t>
            </a:fld>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a:solidFill>
                <a:prstClr val="white">
                  <a:lumMod val="65000"/>
                </a:prstClr>
              </a:solidFill>
            </a:endParaRPr>
          </a:p>
        </p:txBody>
      </p:sp>
      <p:sp>
        <p:nvSpPr>
          <p:cNvPr id="7" name="Round Same Side Corner Rectangle 6"/>
          <p:cNvSpPr/>
          <p:nvPr userDrawn="1"/>
        </p:nvSpPr>
        <p:spPr>
          <a:xfrm>
            <a:off x="222250" y="1146175"/>
            <a:ext cx="4118931" cy="460683"/>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9"/>
          <p:cNvSpPr>
            <a:spLocks noGrp="1"/>
          </p:cNvSpPr>
          <p:nvPr>
            <p:ph type="body" sz="quarter" idx="13" hasCustomPrompt="1"/>
          </p:nvPr>
        </p:nvSpPr>
        <p:spPr>
          <a:xfrm>
            <a:off x="222251" y="1155053"/>
            <a:ext cx="4129088" cy="426529"/>
          </a:xfrm>
        </p:spPr>
        <p:txBody>
          <a:bodyPr>
            <a:noAutofit/>
          </a:bodyPr>
          <a:lstStyle>
            <a:lvl1pPr marL="0" indent="0" algn="ctr">
              <a:buNone/>
              <a:defRPr sz="2200" b="1">
                <a:solidFill>
                  <a:schemeClr val="bg1"/>
                </a:solidFill>
              </a:defRPr>
            </a:lvl1pPr>
          </a:lstStyle>
          <a:p>
            <a:pPr lvl="0"/>
            <a:r>
              <a:rPr lang="en-US" dirty="0" smtClean="0"/>
              <a:t>Click to edit text</a:t>
            </a:r>
          </a:p>
        </p:txBody>
      </p:sp>
      <p:sp>
        <p:nvSpPr>
          <p:cNvPr id="11" name="Round Same Side Corner Rectangle 10"/>
          <p:cNvSpPr/>
          <p:nvPr userDrawn="1"/>
        </p:nvSpPr>
        <p:spPr>
          <a:xfrm>
            <a:off x="4792661" y="1146175"/>
            <a:ext cx="4118931" cy="460683"/>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 Placeholder 9"/>
          <p:cNvSpPr>
            <a:spLocks noGrp="1"/>
          </p:cNvSpPr>
          <p:nvPr>
            <p:ph type="body" sz="quarter" idx="14" hasCustomPrompt="1"/>
          </p:nvPr>
        </p:nvSpPr>
        <p:spPr>
          <a:xfrm>
            <a:off x="4792662" y="1155053"/>
            <a:ext cx="4129088" cy="426529"/>
          </a:xfrm>
        </p:spPr>
        <p:txBody>
          <a:bodyPr>
            <a:noAutofit/>
          </a:bodyPr>
          <a:lstStyle>
            <a:lvl1pPr marL="0" indent="0" algn="ctr">
              <a:buNone/>
              <a:defRPr sz="2200" b="1">
                <a:solidFill>
                  <a:schemeClr val="bg1"/>
                </a:solidFill>
              </a:defRPr>
            </a:lvl1pPr>
          </a:lstStyle>
          <a:p>
            <a:pPr lvl="0"/>
            <a:r>
              <a:rPr lang="en-US" dirty="0" smtClean="0"/>
              <a:t>Click to edit text</a:t>
            </a:r>
          </a:p>
        </p:txBody>
      </p:sp>
      <p:sp>
        <p:nvSpPr>
          <p:cNvPr id="13" name="Title 1"/>
          <p:cNvSpPr>
            <a:spLocks noGrp="1"/>
          </p:cNvSpPr>
          <p:nvPr>
            <p:ph type="title" hasCustomPrompt="1"/>
          </p:nvPr>
        </p:nvSpPr>
        <p:spPr>
          <a:xfrm>
            <a:off x="130810" y="111760"/>
            <a:ext cx="8229600" cy="579120"/>
          </a:xfrm>
        </p:spPr>
        <p:txBody>
          <a:bodyPr/>
          <a:lstStyle/>
          <a:p>
            <a:r>
              <a:rPr lang="en-US" dirty="0" smtClean="0"/>
              <a:t>Click to Edit Master  Arial </a:t>
            </a:r>
            <a:r>
              <a:rPr lang="en-US" dirty="0" err="1" smtClean="0"/>
              <a:t>26pt</a:t>
            </a:r>
            <a:r>
              <a:rPr lang="en-US" dirty="0" smtClean="0"/>
              <a:t>, Bold</a:t>
            </a:r>
            <a:endParaRPr lang="en-US" dirty="0"/>
          </a:p>
        </p:txBody>
      </p:sp>
      <p:sp>
        <p:nvSpPr>
          <p:cNvPr id="14" name="Content Placeholder 2"/>
          <p:cNvSpPr>
            <a:spLocks noGrp="1"/>
          </p:cNvSpPr>
          <p:nvPr>
            <p:ph idx="1"/>
          </p:nvPr>
        </p:nvSpPr>
        <p:spPr>
          <a:xfrm>
            <a:off x="222250" y="1766656"/>
            <a:ext cx="4129088" cy="4545367"/>
          </a:xfrm>
        </p:spPr>
        <p:txBody>
          <a:bodyPr/>
          <a:lstStyle>
            <a:lvl1pPr>
              <a:buClr>
                <a:schemeClr val="bg2">
                  <a:lumMod val="25000"/>
                </a:schemeClr>
              </a:buClr>
              <a:defRPr sz="2000"/>
            </a:lvl1pPr>
            <a:lvl2pPr>
              <a:buClr>
                <a:schemeClr val="bg2">
                  <a:lumMod val="25000"/>
                </a:schemeClr>
              </a:buClr>
              <a:defRPr sz="1800"/>
            </a:lvl2pPr>
            <a:lvl3pPr>
              <a:buClr>
                <a:schemeClr val="bg2">
                  <a:lumMod val="25000"/>
                </a:schemeClr>
              </a:buCl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Content Placeholder 2"/>
          <p:cNvSpPr>
            <a:spLocks noGrp="1"/>
          </p:cNvSpPr>
          <p:nvPr>
            <p:ph idx="15"/>
          </p:nvPr>
        </p:nvSpPr>
        <p:spPr>
          <a:xfrm>
            <a:off x="4787582" y="1768136"/>
            <a:ext cx="4129088" cy="4545367"/>
          </a:xfrm>
        </p:spPr>
        <p:txBody>
          <a:bodyPr/>
          <a:lstStyle>
            <a:lvl1pPr>
              <a:buClr>
                <a:schemeClr val="bg2">
                  <a:lumMod val="25000"/>
                </a:schemeClr>
              </a:buClr>
              <a:defRPr sz="2000"/>
            </a:lvl1pPr>
            <a:lvl2pPr>
              <a:buClr>
                <a:schemeClr val="bg2">
                  <a:lumMod val="25000"/>
                </a:schemeClr>
              </a:buClr>
              <a:defRPr sz="1800"/>
            </a:lvl2pPr>
            <a:lvl3pPr>
              <a:buClr>
                <a:schemeClr val="bg2">
                  <a:lumMod val="25000"/>
                </a:schemeClr>
              </a:buCl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Footer Placeholder 4"/>
          <p:cNvSpPr>
            <a:spLocks noGrp="1"/>
          </p:cNvSpPr>
          <p:nvPr>
            <p:ph type="ftr" sz="quarter" idx="11"/>
          </p:nvPr>
        </p:nvSpPr>
        <p:spPr>
          <a:xfrm>
            <a:off x="2458720" y="6488430"/>
            <a:ext cx="4221480" cy="365125"/>
          </a:xfrm>
        </p:spPr>
        <p:txBody>
          <a:body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Tree>
    <p:extLst>
      <p:ext uri="{BB962C8B-B14F-4D97-AF65-F5344CB8AC3E}">
        <p14:creationId xmlns:p14="http://schemas.microsoft.com/office/powerpoint/2010/main" val="187968559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section content with takeawa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1E71DE-3459-43BF-9C5C-B12E9E776538}" type="datetime1">
              <a:rPr lang="en-US" smtClean="0">
                <a:solidFill>
                  <a:prstClr val="white">
                    <a:lumMod val="65000"/>
                  </a:prstClr>
                </a:solidFill>
              </a:rPr>
              <a:pPr/>
              <a:t>10/11/2017</a:t>
            </a:fld>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a:solidFill>
                <a:prstClr val="white">
                  <a:lumMod val="65000"/>
                </a:prstClr>
              </a:solidFill>
            </a:endParaRPr>
          </a:p>
        </p:txBody>
      </p:sp>
      <p:sp>
        <p:nvSpPr>
          <p:cNvPr id="7" name="Round Same Side Corner Rectangle 6"/>
          <p:cNvSpPr/>
          <p:nvPr userDrawn="1"/>
        </p:nvSpPr>
        <p:spPr>
          <a:xfrm>
            <a:off x="222250" y="1146175"/>
            <a:ext cx="4118931" cy="460683"/>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9"/>
          <p:cNvSpPr>
            <a:spLocks noGrp="1"/>
          </p:cNvSpPr>
          <p:nvPr>
            <p:ph type="body" sz="quarter" idx="13" hasCustomPrompt="1"/>
          </p:nvPr>
        </p:nvSpPr>
        <p:spPr>
          <a:xfrm>
            <a:off x="222251" y="1155053"/>
            <a:ext cx="4129088" cy="426529"/>
          </a:xfrm>
        </p:spPr>
        <p:txBody>
          <a:bodyPr>
            <a:noAutofit/>
          </a:bodyPr>
          <a:lstStyle>
            <a:lvl1pPr marL="0" indent="0" algn="ctr">
              <a:buNone/>
              <a:defRPr sz="2200" b="1">
                <a:solidFill>
                  <a:schemeClr val="bg1"/>
                </a:solidFill>
              </a:defRPr>
            </a:lvl1pPr>
          </a:lstStyle>
          <a:p>
            <a:pPr lvl="0"/>
            <a:r>
              <a:rPr lang="en-US" dirty="0" smtClean="0"/>
              <a:t>Click to edit text</a:t>
            </a:r>
          </a:p>
        </p:txBody>
      </p:sp>
      <p:sp>
        <p:nvSpPr>
          <p:cNvPr id="11" name="Round Same Side Corner Rectangle 10"/>
          <p:cNvSpPr/>
          <p:nvPr userDrawn="1"/>
        </p:nvSpPr>
        <p:spPr>
          <a:xfrm>
            <a:off x="4792661" y="1146175"/>
            <a:ext cx="4118931" cy="460683"/>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 Placeholder 9"/>
          <p:cNvSpPr>
            <a:spLocks noGrp="1"/>
          </p:cNvSpPr>
          <p:nvPr>
            <p:ph type="body" sz="quarter" idx="14" hasCustomPrompt="1"/>
          </p:nvPr>
        </p:nvSpPr>
        <p:spPr>
          <a:xfrm>
            <a:off x="4792662" y="1155053"/>
            <a:ext cx="4129088" cy="426529"/>
          </a:xfrm>
        </p:spPr>
        <p:txBody>
          <a:bodyPr>
            <a:noAutofit/>
          </a:bodyPr>
          <a:lstStyle>
            <a:lvl1pPr marL="0" indent="0" algn="ctr">
              <a:buNone/>
              <a:defRPr sz="2200" b="1">
                <a:solidFill>
                  <a:schemeClr val="bg1"/>
                </a:solidFill>
              </a:defRPr>
            </a:lvl1pPr>
          </a:lstStyle>
          <a:p>
            <a:pPr lvl="0"/>
            <a:r>
              <a:rPr lang="en-US" dirty="0" smtClean="0"/>
              <a:t>Click to edit text</a:t>
            </a:r>
          </a:p>
        </p:txBody>
      </p:sp>
      <p:sp>
        <p:nvSpPr>
          <p:cNvPr id="13" name="Title 1"/>
          <p:cNvSpPr>
            <a:spLocks noGrp="1"/>
          </p:cNvSpPr>
          <p:nvPr>
            <p:ph type="title" hasCustomPrompt="1"/>
          </p:nvPr>
        </p:nvSpPr>
        <p:spPr>
          <a:xfrm>
            <a:off x="130810" y="111760"/>
            <a:ext cx="8229600" cy="579120"/>
          </a:xfrm>
        </p:spPr>
        <p:txBody>
          <a:bodyPr/>
          <a:lstStyle>
            <a:lvl1pPr>
              <a:defRPr/>
            </a:lvl1pPr>
          </a:lstStyle>
          <a:p>
            <a:r>
              <a:rPr lang="en-US" dirty="0" smtClean="0"/>
              <a:t>Click to Edit Master  Arial </a:t>
            </a:r>
            <a:r>
              <a:rPr lang="en-US" dirty="0" err="1" smtClean="0"/>
              <a:t>26pt</a:t>
            </a:r>
            <a:r>
              <a:rPr lang="en-US" dirty="0" smtClean="0"/>
              <a:t>, Bold</a:t>
            </a:r>
            <a:endParaRPr lang="en-US" dirty="0"/>
          </a:p>
        </p:txBody>
      </p:sp>
      <p:sp>
        <p:nvSpPr>
          <p:cNvPr id="14" name="Content Placeholder 2"/>
          <p:cNvSpPr>
            <a:spLocks noGrp="1"/>
          </p:cNvSpPr>
          <p:nvPr>
            <p:ph idx="1"/>
          </p:nvPr>
        </p:nvSpPr>
        <p:spPr>
          <a:xfrm>
            <a:off x="222250" y="1766656"/>
            <a:ext cx="4129088" cy="4003829"/>
          </a:xfrm>
        </p:spPr>
        <p:txBody>
          <a:bodyPr/>
          <a:lstStyle>
            <a:lvl1pPr>
              <a:buClr>
                <a:schemeClr val="bg2">
                  <a:lumMod val="25000"/>
                </a:schemeClr>
              </a:buClr>
              <a:defRPr sz="2000"/>
            </a:lvl1pPr>
            <a:lvl2pPr>
              <a:buClr>
                <a:schemeClr val="bg2">
                  <a:lumMod val="25000"/>
                </a:schemeClr>
              </a:buClr>
              <a:defRPr sz="1800"/>
            </a:lvl2pPr>
            <a:lvl3pPr>
              <a:buClr>
                <a:schemeClr val="bg2">
                  <a:lumMod val="25000"/>
                </a:schemeClr>
              </a:buCl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Content Placeholder 2"/>
          <p:cNvSpPr>
            <a:spLocks noGrp="1"/>
          </p:cNvSpPr>
          <p:nvPr>
            <p:ph idx="15"/>
          </p:nvPr>
        </p:nvSpPr>
        <p:spPr>
          <a:xfrm>
            <a:off x="4787582" y="1768136"/>
            <a:ext cx="4129088" cy="4002349"/>
          </a:xfrm>
        </p:spPr>
        <p:txBody>
          <a:bodyPr/>
          <a:lstStyle>
            <a:lvl1pPr>
              <a:buClr>
                <a:schemeClr val="bg2">
                  <a:lumMod val="25000"/>
                </a:schemeClr>
              </a:buClr>
              <a:defRPr sz="2000"/>
            </a:lvl1pPr>
            <a:lvl2pPr>
              <a:buClr>
                <a:schemeClr val="bg2">
                  <a:lumMod val="25000"/>
                </a:schemeClr>
              </a:buClr>
              <a:defRPr sz="1800"/>
            </a:lvl2pPr>
            <a:lvl3pPr>
              <a:buClr>
                <a:schemeClr val="bg2">
                  <a:lumMod val="25000"/>
                </a:schemeClr>
              </a:buCl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Footer Placeholder 4"/>
          <p:cNvSpPr>
            <a:spLocks noGrp="1"/>
          </p:cNvSpPr>
          <p:nvPr>
            <p:ph type="ftr" sz="quarter" idx="11"/>
          </p:nvPr>
        </p:nvSpPr>
        <p:spPr>
          <a:xfrm>
            <a:off x="2458720" y="6488430"/>
            <a:ext cx="4221480" cy="365125"/>
          </a:xfrm>
        </p:spPr>
        <p:txBody>
          <a:body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
        <p:nvSpPr>
          <p:cNvPr id="19" name="Rectangle 18"/>
          <p:cNvSpPr/>
          <p:nvPr userDrawn="1"/>
        </p:nvSpPr>
        <p:spPr>
          <a:xfrm>
            <a:off x="0" y="6036987"/>
            <a:ext cx="9144000" cy="4572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 Placeholder 8"/>
          <p:cNvSpPr>
            <a:spLocks noGrp="1"/>
          </p:cNvSpPr>
          <p:nvPr>
            <p:ph type="body" sz="quarter" idx="16" hasCustomPrompt="1"/>
          </p:nvPr>
        </p:nvSpPr>
        <p:spPr>
          <a:xfrm>
            <a:off x="0" y="6045865"/>
            <a:ext cx="9144000" cy="435892"/>
          </a:xfrm>
        </p:spPr>
        <p:txBody>
          <a:bodyPr lIns="0" tIns="0" rIns="0" bIns="0" anchor="ctr"/>
          <a:lstStyle>
            <a:lvl1pPr marL="0" indent="0" algn="ctr">
              <a:buNone/>
              <a:defRPr b="1" i="1">
                <a:solidFill>
                  <a:schemeClr val="bg2">
                    <a:lumMod val="25000"/>
                  </a:schemeClr>
                </a:solidFill>
              </a:defRPr>
            </a:lvl1pPr>
          </a:lstStyle>
          <a:p>
            <a:pPr lvl="0"/>
            <a:r>
              <a:rPr lang="en-US" dirty="0" smtClean="0"/>
              <a:t>Click to Edit Takeaway Text | 24 Pt, Arial</a:t>
            </a:r>
          </a:p>
        </p:txBody>
      </p:sp>
    </p:spTree>
    <p:extLst>
      <p:ext uri="{BB962C8B-B14F-4D97-AF65-F5344CB8AC3E}">
        <p14:creationId xmlns:p14="http://schemas.microsoft.com/office/powerpoint/2010/main" val="181706462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2 section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D051116-F8D4-4A3F-8CD9-1985458453C0}" type="datetime1">
              <a:rPr lang="en-US" smtClean="0">
                <a:solidFill>
                  <a:prstClr val="white">
                    <a:lumMod val="65000"/>
                  </a:prstClr>
                </a:solidFill>
              </a:rPr>
              <a:pPr/>
              <a:t>10/11/2017</a:t>
            </a:fld>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a:solidFill>
                <a:prstClr val="white">
                  <a:lumMod val="65000"/>
                </a:prstClr>
              </a:solidFill>
            </a:endParaRPr>
          </a:p>
        </p:txBody>
      </p:sp>
      <p:sp>
        <p:nvSpPr>
          <p:cNvPr id="13" name="Title 1"/>
          <p:cNvSpPr>
            <a:spLocks noGrp="1"/>
          </p:cNvSpPr>
          <p:nvPr>
            <p:ph type="title" hasCustomPrompt="1"/>
          </p:nvPr>
        </p:nvSpPr>
        <p:spPr>
          <a:xfrm>
            <a:off x="130810" y="111760"/>
            <a:ext cx="8229600" cy="579120"/>
          </a:xfrm>
        </p:spPr>
        <p:txBody>
          <a:bodyPr/>
          <a:lstStyle/>
          <a:p>
            <a:r>
              <a:rPr lang="en-US" dirty="0" smtClean="0"/>
              <a:t>Click to Edit Master  Arial </a:t>
            </a:r>
            <a:r>
              <a:rPr lang="en-US" dirty="0" err="1" smtClean="0"/>
              <a:t>26pt</a:t>
            </a:r>
            <a:r>
              <a:rPr lang="en-US" dirty="0" smtClean="0"/>
              <a:t>, Bold</a:t>
            </a:r>
            <a:endParaRPr lang="en-US" dirty="0"/>
          </a:p>
        </p:txBody>
      </p:sp>
      <p:sp>
        <p:nvSpPr>
          <p:cNvPr id="16" name="Footer Placeholder 4"/>
          <p:cNvSpPr>
            <a:spLocks noGrp="1"/>
          </p:cNvSpPr>
          <p:nvPr>
            <p:ph type="ftr" sz="quarter" idx="11"/>
          </p:nvPr>
        </p:nvSpPr>
        <p:spPr>
          <a:xfrm>
            <a:off x="2458720" y="6488430"/>
            <a:ext cx="4221480" cy="365125"/>
          </a:xfrm>
        </p:spPr>
        <p:txBody>
          <a:body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
        <p:nvSpPr>
          <p:cNvPr id="24" name="Round Same Side Corner Rectangle 23"/>
          <p:cNvSpPr/>
          <p:nvPr userDrawn="1"/>
        </p:nvSpPr>
        <p:spPr>
          <a:xfrm>
            <a:off x="222250" y="1146176"/>
            <a:ext cx="4118931" cy="319354"/>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25" name="Text Placeholder 9"/>
          <p:cNvSpPr>
            <a:spLocks noGrp="1"/>
          </p:cNvSpPr>
          <p:nvPr>
            <p:ph type="body" sz="quarter" idx="13" hasCustomPrompt="1"/>
          </p:nvPr>
        </p:nvSpPr>
        <p:spPr>
          <a:xfrm>
            <a:off x="222251" y="1155054"/>
            <a:ext cx="4129088" cy="295678"/>
          </a:xfrm>
        </p:spPr>
        <p:txBody>
          <a:bodyPr anchor="ctr">
            <a:noAutofit/>
          </a:bodyPr>
          <a:lstStyle>
            <a:lvl1pPr marL="0" indent="0" algn="ctr">
              <a:buNone/>
              <a:defRPr sz="1600" b="1">
                <a:solidFill>
                  <a:schemeClr val="bg1"/>
                </a:solidFill>
                <a:latin typeface="+mj-lt"/>
              </a:defRPr>
            </a:lvl1pPr>
          </a:lstStyle>
          <a:p>
            <a:pPr lvl="0"/>
            <a:r>
              <a:rPr lang="en-US" dirty="0" smtClean="0"/>
              <a:t>Click to Edit Text</a:t>
            </a:r>
          </a:p>
        </p:txBody>
      </p:sp>
      <p:sp>
        <p:nvSpPr>
          <p:cNvPr id="26" name="Round Same Side Corner Rectangle 25"/>
          <p:cNvSpPr/>
          <p:nvPr userDrawn="1"/>
        </p:nvSpPr>
        <p:spPr>
          <a:xfrm>
            <a:off x="4792661" y="1146176"/>
            <a:ext cx="4118931" cy="319354"/>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27" name="Text Placeholder 9"/>
          <p:cNvSpPr>
            <a:spLocks noGrp="1"/>
          </p:cNvSpPr>
          <p:nvPr>
            <p:ph type="body" sz="quarter" idx="14" hasCustomPrompt="1"/>
          </p:nvPr>
        </p:nvSpPr>
        <p:spPr>
          <a:xfrm>
            <a:off x="4792662" y="1155054"/>
            <a:ext cx="4129088" cy="295678"/>
          </a:xfrm>
        </p:spPr>
        <p:txBody>
          <a:bodyPr anchor="ctr">
            <a:noAutofit/>
          </a:bodyPr>
          <a:lstStyle>
            <a:lvl1pPr marL="0" indent="0" algn="ctr">
              <a:buNone/>
              <a:defRPr sz="1600" b="1">
                <a:solidFill>
                  <a:schemeClr val="bg1"/>
                </a:solidFill>
                <a:latin typeface="+mj-lt"/>
              </a:defRPr>
            </a:lvl1pPr>
          </a:lstStyle>
          <a:p>
            <a:pPr lvl="0"/>
            <a:r>
              <a:rPr lang="en-US" dirty="0" smtClean="0"/>
              <a:t>Click to Edit Text</a:t>
            </a:r>
          </a:p>
        </p:txBody>
      </p:sp>
      <p:sp>
        <p:nvSpPr>
          <p:cNvPr id="28" name="Content Placeholder 2"/>
          <p:cNvSpPr>
            <a:spLocks noGrp="1"/>
          </p:cNvSpPr>
          <p:nvPr>
            <p:ph idx="1"/>
          </p:nvPr>
        </p:nvSpPr>
        <p:spPr>
          <a:xfrm>
            <a:off x="222250" y="1538057"/>
            <a:ext cx="4129088" cy="1785435"/>
          </a:xfrm>
        </p:spPr>
        <p:txBody>
          <a:bodyPr>
            <a:normAutofit/>
          </a:bodyPr>
          <a:lstStyle>
            <a:lvl1pPr>
              <a:spcAft>
                <a:spcPts val="0"/>
              </a:spcAft>
              <a:buClr>
                <a:schemeClr val="bg2">
                  <a:lumMod val="25000"/>
                </a:schemeClr>
              </a:buClr>
              <a:defRPr sz="1600"/>
            </a:lvl1pPr>
            <a:lvl2pPr>
              <a:spcAft>
                <a:spcPts val="0"/>
              </a:spcAft>
              <a:buClr>
                <a:schemeClr val="bg2">
                  <a:lumMod val="25000"/>
                </a:schemeClr>
              </a:buClr>
              <a:defRPr sz="1400"/>
            </a:lvl2pPr>
            <a:lvl3pPr>
              <a:spcAft>
                <a:spcPts val="0"/>
              </a:spcAft>
              <a:buClr>
                <a:schemeClr val="bg2">
                  <a:lumMod val="25000"/>
                </a:schemeClr>
              </a:buClr>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9" name="Content Placeholder 2"/>
          <p:cNvSpPr>
            <a:spLocks noGrp="1"/>
          </p:cNvSpPr>
          <p:nvPr>
            <p:ph idx="15"/>
          </p:nvPr>
        </p:nvSpPr>
        <p:spPr>
          <a:xfrm>
            <a:off x="4782504" y="1535867"/>
            <a:ext cx="4129088" cy="1770041"/>
          </a:xfrm>
        </p:spPr>
        <p:txBody>
          <a:bodyPr>
            <a:normAutofit/>
          </a:bodyPr>
          <a:lstStyle>
            <a:lvl1pPr>
              <a:spcAft>
                <a:spcPts val="0"/>
              </a:spcAft>
              <a:buClr>
                <a:schemeClr val="bg2">
                  <a:lumMod val="25000"/>
                </a:schemeClr>
              </a:buClr>
              <a:defRPr sz="1600"/>
            </a:lvl1pPr>
            <a:lvl2pPr>
              <a:spcAft>
                <a:spcPts val="0"/>
              </a:spcAft>
              <a:buClr>
                <a:schemeClr val="bg2">
                  <a:lumMod val="25000"/>
                </a:schemeClr>
              </a:buClr>
              <a:defRPr sz="1400"/>
            </a:lvl2pPr>
            <a:lvl3pPr>
              <a:spcAft>
                <a:spcPts val="0"/>
              </a:spcAft>
              <a:buClr>
                <a:schemeClr val="bg2">
                  <a:lumMod val="25000"/>
                </a:schemeClr>
              </a:buClr>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0" name="Round Same Side Corner Rectangle 29"/>
          <p:cNvSpPr/>
          <p:nvPr userDrawn="1"/>
        </p:nvSpPr>
        <p:spPr>
          <a:xfrm>
            <a:off x="232408" y="3487863"/>
            <a:ext cx="4118931" cy="319354"/>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31" name="Text Placeholder 9"/>
          <p:cNvSpPr>
            <a:spLocks noGrp="1"/>
          </p:cNvSpPr>
          <p:nvPr>
            <p:ph type="body" sz="quarter" idx="16" hasCustomPrompt="1"/>
          </p:nvPr>
        </p:nvSpPr>
        <p:spPr>
          <a:xfrm>
            <a:off x="232409" y="3496741"/>
            <a:ext cx="4129088" cy="295678"/>
          </a:xfrm>
        </p:spPr>
        <p:txBody>
          <a:bodyPr anchor="ctr">
            <a:noAutofit/>
          </a:bodyPr>
          <a:lstStyle>
            <a:lvl1pPr marL="0" indent="0" algn="ctr">
              <a:buNone/>
              <a:defRPr sz="1600" b="1">
                <a:solidFill>
                  <a:schemeClr val="bg1"/>
                </a:solidFill>
                <a:latin typeface="+mj-lt"/>
              </a:defRPr>
            </a:lvl1pPr>
          </a:lstStyle>
          <a:p>
            <a:pPr lvl="0"/>
            <a:r>
              <a:rPr lang="en-US" dirty="0" smtClean="0"/>
              <a:t>Click to Edit Text</a:t>
            </a:r>
          </a:p>
        </p:txBody>
      </p:sp>
      <p:sp>
        <p:nvSpPr>
          <p:cNvPr id="32" name="Round Same Side Corner Rectangle 31"/>
          <p:cNvSpPr/>
          <p:nvPr userDrawn="1"/>
        </p:nvSpPr>
        <p:spPr>
          <a:xfrm>
            <a:off x="4802819" y="3487863"/>
            <a:ext cx="4118931" cy="319354"/>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33" name="Text Placeholder 9"/>
          <p:cNvSpPr>
            <a:spLocks noGrp="1"/>
          </p:cNvSpPr>
          <p:nvPr>
            <p:ph type="body" sz="quarter" idx="17" hasCustomPrompt="1"/>
          </p:nvPr>
        </p:nvSpPr>
        <p:spPr>
          <a:xfrm>
            <a:off x="4802820" y="3496741"/>
            <a:ext cx="4129088" cy="295678"/>
          </a:xfrm>
        </p:spPr>
        <p:txBody>
          <a:bodyPr anchor="ctr">
            <a:noAutofit/>
          </a:bodyPr>
          <a:lstStyle>
            <a:lvl1pPr marL="0" indent="0" algn="ctr">
              <a:buNone/>
              <a:defRPr sz="1600" b="1">
                <a:solidFill>
                  <a:schemeClr val="bg1"/>
                </a:solidFill>
                <a:latin typeface="+mj-lt"/>
              </a:defRPr>
            </a:lvl1pPr>
          </a:lstStyle>
          <a:p>
            <a:pPr lvl="0"/>
            <a:r>
              <a:rPr lang="en-US" dirty="0" smtClean="0"/>
              <a:t>Click to Edit Text</a:t>
            </a:r>
          </a:p>
        </p:txBody>
      </p:sp>
      <p:sp>
        <p:nvSpPr>
          <p:cNvPr id="34" name="Content Placeholder 2"/>
          <p:cNvSpPr>
            <a:spLocks noGrp="1"/>
          </p:cNvSpPr>
          <p:nvPr>
            <p:ph idx="18"/>
          </p:nvPr>
        </p:nvSpPr>
        <p:spPr>
          <a:xfrm>
            <a:off x="216189" y="3894998"/>
            <a:ext cx="4129088" cy="2051531"/>
          </a:xfrm>
        </p:spPr>
        <p:txBody>
          <a:bodyPr>
            <a:normAutofit/>
          </a:bodyPr>
          <a:lstStyle>
            <a:lvl1pPr>
              <a:spcAft>
                <a:spcPts val="0"/>
              </a:spcAft>
              <a:buClr>
                <a:schemeClr val="bg2">
                  <a:lumMod val="25000"/>
                </a:schemeClr>
              </a:buClr>
              <a:defRPr sz="1600"/>
            </a:lvl1pPr>
            <a:lvl2pPr>
              <a:spcAft>
                <a:spcPts val="0"/>
              </a:spcAft>
              <a:buClr>
                <a:schemeClr val="bg2">
                  <a:lumMod val="25000"/>
                </a:schemeClr>
              </a:buClr>
              <a:defRPr sz="1400"/>
            </a:lvl2pPr>
            <a:lvl3pPr>
              <a:spcAft>
                <a:spcPts val="0"/>
              </a:spcAft>
              <a:buClr>
                <a:schemeClr val="bg2">
                  <a:lumMod val="25000"/>
                </a:schemeClr>
              </a:buClr>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5" name="Content Placeholder 2"/>
          <p:cNvSpPr>
            <a:spLocks noGrp="1"/>
          </p:cNvSpPr>
          <p:nvPr>
            <p:ph idx="19"/>
          </p:nvPr>
        </p:nvSpPr>
        <p:spPr>
          <a:xfrm>
            <a:off x="4776443" y="3912582"/>
            <a:ext cx="4129088" cy="2033948"/>
          </a:xfrm>
        </p:spPr>
        <p:txBody>
          <a:bodyPr>
            <a:normAutofit/>
          </a:bodyPr>
          <a:lstStyle>
            <a:lvl1pPr>
              <a:spcAft>
                <a:spcPts val="0"/>
              </a:spcAft>
              <a:buClr>
                <a:schemeClr val="bg2">
                  <a:lumMod val="25000"/>
                </a:schemeClr>
              </a:buClr>
              <a:defRPr sz="1600"/>
            </a:lvl1pPr>
            <a:lvl2pPr>
              <a:spcAft>
                <a:spcPts val="0"/>
              </a:spcAft>
              <a:buClr>
                <a:schemeClr val="bg2">
                  <a:lumMod val="25000"/>
                </a:schemeClr>
              </a:buClr>
              <a:defRPr sz="1400"/>
            </a:lvl2pPr>
            <a:lvl3pPr>
              <a:spcAft>
                <a:spcPts val="0"/>
              </a:spcAft>
              <a:buClr>
                <a:schemeClr val="bg2">
                  <a:lumMod val="25000"/>
                </a:schemeClr>
              </a:buClr>
              <a:defRPr sz="12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78098018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2 section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D051116-F8D4-4A3F-8CD9-1985458453C0}" type="datetime1">
              <a:rPr lang="en-US" smtClean="0">
                <a:solidFill>
                  <a:prstClr val="white">
                    <a:lumMod val="65000"/>
                  </a:prstClr>
                </a:solidFill>
              </a:rPr>
              <a:pPr/>
              <a:t>10/11/2017</a:t>
            </a:fld>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a:solidFill>
                <a:prstClr val="white">
                  <a:lumMod val="65000"/>
                </a:prstClr>
              </a:solidFill>
            </a:endParaRPr>
          </a:p>
        </p:txBody>
      </p:sp>
      <p:sp>
        <p:nvSpPr>
          <p:cNvPr id="7" name="Round Same Side Corner Rectangle 6"/>
          <p:cNvSpPr/>
          <p:nvPr userDrawn="1"/>
        </p:nvSpPr>
        <p:spPr>
          <a:xfrm>
            <a:off x="222250" y="1146176"/>
            <a:ext cx="4118931" cy="319354"/>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10" name="Text Placeholder 9"/>
          <p:cNvSpPr>
            <a:spLocks noGrp="1"/>
          </p:cNvSpPr>
          <p:nvPr>
            <p:ph type="body" sz="quarter" idx="13" hasCustomPrompt="1"/>
          </p:nvPr>
        </p:nvSpPr>
        <p:spPr>
          <a:xfrm>
            <a:off x="222251" y="1155054"/>
            <a:ext cx="4129088" cy="295678"/>
          </a:xfrm>
        </p:spPr>
        <p:txBody>
          <a:bodyPr anchor="ctr">
            <a:noAutofit/>
          </a:bodyPr>
          <a:lstStyle>
            <a:lvl1pPr marL="0" indent="0" algn="ctr">
              <a:buNone/>
              <a:defRPr sz="1600" b="1">
                <a:solidFill>
                  <a:schemeClr val="bg1"/>
                </a:solidFill>
                <a:latin typeface="+mj-lt"/>
              </a:defRPr>
            </a:lvl1pPr>
          </a:lstStyle>
          <a:p>
            <a:pPr lvl="0"/>
            <a:r>
              <a:rPr lang="en-US" dirty="0" smtClean="0"/>
              <a:t>Click to Edit Text</a:t>
            </a:r>
          </a:p>
        </p:txBody>
      </p:sp>
      <p:sp>
        <p:nvSpPr>
          <p:cNvPr id="11" name="Round Same Side Corner Rectangle 10"/>
          <p:cNvSpPr/>
          <p:nvPr userDrawn="1"/>
        </p:nvSpPr>
        <p:spPr>
          <a:xfrm>
            <a:off x="4792661" y="1146176"/>
            <a:ext cx="4118931" cy="319354"/>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12" name="Text Placeholder 9"/>
          <p:cNvSpPr>
            <a:spLocks noGrp="1"/>
          </p:cNvSpPr>
          <p:nvPr>
            <p:ph type="body" sz="quarter" idx="14" hasCustomPrompt="1"/>
          </p:nvPr>
        </p:nvSpPr>
        <p:spPr>
          <a:xfrm>
            <a:off x="4792662" y="1155054"/>
            <a:ext cx="4129088" cy="295678"/>
          </a:xfrm>
        </p:spPr>
        <p:txBody>
          <a:bodyPr anchor="ctr">
            <a:noAutofit/>
          </a:bodyPr>
          <a:lstStyle>
            <a:lvl1pPr marL="0" indent="0" algn="ctr">
              <a:buNone/>
              <a:defRPr sz="1600" b="1">
                <a:solidFill>
                  <a:schemeClr val="bg1"/>
                </a:solidFill>
                <a:latin typeface="+mj-lt"/>
              </a:defRPr>
            </a:lvl1pPr>
          </a:lstStyle>
          <a:p>
            <a:pPr lvl="0"/>
            <a:r>
              <a:rPr lang="en-US" dirty="0" smtClean="0"/>
              <a:t>Click to Edit Text</a:t>
            </a:r>
          </a:p>
        </p:txBody>
      </p:sp>
      <p:sp>
        <p:nvSpPr>
          <p:cNvPr id="13" name="Title 1"/>
          <p:cNvSpPr>
            <a:spLocks noGrp="1"/>
          </p:cNvSpPr>
          <p:nvPr>
            <p:ph type="title" hasCustomPrompt="1"/>
          </p:nvPr>
        </p:nvSpPr>
        <p:spPr>
          <a:xfrm>
            <a:off x="130810" y="111760"/>
            <a:ext cx="8229600" cy="579120"/>
          </a:xfrm>
        </p:spPr>
        <p:txBody>
          <a:bodyPr/>
          <a:lstStyle/>
          <a:p>
            <a:r>
              <a:rPr lang="en-US" dirty="0" smtClean="0"/>
              <a:t>Click to Edit Master  Arial </a:t>
            </a:r>
            <a:r>
              <a:rPr lang="en-US" dirty="0" err="1" smtClean="0"/>
              <a:t>26pt</a:t>
            </a:r>
            <a:r>
              <a:rPr lang="en-US" dirty="0" smtClean="0"/>
              <a:t>, Bold</a:t>
            </a:r>
            <a:endParaRPr lang="en-US" dirty="0"/>
          </a:p>
        </p:txBody>
      </p:sp>
      <p:sp>
        <p:nvSpPr>
          <p:cNvPr id="14" name="Content Placeholder 2"/>
          <p:cNvSpPr>
            <a:spLocks noGrp="1"/>
          </p:cNvSpPr>
          <p:nvPr>
            <p:ph idx="1"/>
          </p:nvPr>
        </p:nvSpPr>
        <p:spPr>
          <a:xfrm>
            <a:off x="222250" y="1538057"/>
            <a:ext cx="4129088" cy="1785435"/>
          </a:xfrm>
        </p:spPr>
        <p:txBody>
          <a:bodyPr>
            <a:normAutofit/>
          </a:bodyPr>
          <a:lstStyle>
            <a:lvl1pPr>
              <a:spcAft>
                <a:spcPts val="0"/>
              </a:spcAft>
              <a:buClr>
                <a:schemeClr val="bg2">
                  <a:lumMod val="25000"/>
                </a:schemeClr>
              </a:buClr>
              <a:defRPr sz="1600"/>
            </a:lvl1pPr>
            <a:lvl2pPr>
              <a:spcAft>
                <a:spcPts val="0"/>
              </a:spcAft>
              <a:buClr>
                <a:schemeClr val="bg2">
                  <a:lumMod val="25000"/>
                </a:schemeClr>
              </a:buClr>
              <a:defRPr sz="1400"/>
            </a:lvl2pPr>
            <a:lvl3pPr>
              <a:spcAft>
                <a:spcPts val="0"/>
              </a:spcAft>
              <a:buClr>
                <a:schemeClr val="bg2">
                  <a:lumMod val="25000"/>
                </a:schemeClr>
              </a:buClr>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Footer Placeholder 4"/>
          <p:cNvSpPr>
            <a:spLocks noGrp="1"/>
          </p:cNvSpPr>
          <p:nvPr>
            <p:ph type="ftr" sz="quarter" idx="11"/>
          </p:nvPr>
        </p:nvSpPr>
        <p:spPr>
          <a:xfrm>
            <a:off x="2458720" y="6488430"/>
            <a:ext cx="4221480" cy="365125"/>
          </a:xfrm>
        </p:spPr>
        <p:txBody>
          <a:body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
        <p:nvSpPr>
          <p:cNvPr id="17" name="Content Placeholder 2"/>
          <p:cNvSpPr>
            <a:spLocks noGrp="1"/>
          </p:cNvSpPr>
          <p:nvPr>
            <p:ph idx="15"/>
          </p:nvPr>
        </p:nvSpPr>
        <p:spPr>
          <a:xfrm>
            <a:off x="4782504" y="1535867"/>
            <a:ext cx="4129088" cy="1770041"/>
          </a:xfrm>
        </p:spPr>
        <p:txBody>
          <a:bodyPr>
            <a:normAutofit/>
          </a:bodyPr>
          <a:lstStyle>
            <a:lvl1pPr>
              <a:spcAft>
                <a:spcPts val="0"/>
              </a:spcAft>
              <a:buClr>
                <a:schemeClr val="bg2">
                  <a:lumMod val="25000"/>
                </a:schemeClr>
              </a:buClr>
              <a:defRPr sz="1600"/>
            </a:lvl1pPr>
            <a:lvl2pPr>
              <a:spcAft>
                <a:spcPts val="0"/>
              </a:spcAft>
              <a:buClr>
                <a:schemeClr val="bg2">
                  <a:lumMod val="25000"/>
                </a:schemeClr>
              </a:buClr>
              <a:defRPr sz="1400"/>
            </a:lvl2pPr>
            <a:lvl3pPr>
              <a:spcAft>
                <a:spcPts val="0"/>
              </a:spcAft>
              <a:buClr>
                <a:schemeClr val="bg2">
                  <a:lumMod val="25000"/>
                </a:schemeClr>
              </a:buClr>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Round Same Side Corner Rectangle 17"/>
          <p:cNvSpPr/>
          <p:nvPr userDrawn="1"/>
        </p:nvSpPr>
        <p:spPr>
          <a:xfrm>
            <a:off x="232408" y="3487863"/>
            <a:ext cx="4118931" cy="319354"/>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19" name="Text Placeholder 9"/>
          <p:cNvSpPr>
            <a:spLocks noGrp="1"/>
          </p:cNvSpPr>
          <p:nvPr>
            <p:ph type="body" sz="quarter" idx="16" hasCustomPrompt="1"/>
          </p:nvPr>
        </p:nvSpPr>
        <p:spPr>
          <a:xfrm>
            <a:off x="232409" y="3496741"/>
            <a:ext cx="4129088" cy="295678"/>
          </a:xfrm>
        </p:spPr>
        <p:txBody>
          <a:bodyPr anchor="ctr">
            <a:noAutofit/>
          </a:bodyPr>
          <a:lstStyle>
            <a:lvl1pPr marL="0" indent="0" algn="ctr">
              <a:buNone/>
              <a:defRPr sz="1600" b="1">
                <a:solidFill>
                  <a:schemeClr val="bg1"/>
                </a:solidFill>
                <a:latin typeface="+mj-lt"/>
              </a:defRPr>
            </a:lvl1pPr>
          </a:lstStyle>
          <a:p>
            <a:pPr lvl="0"/>
            <a:r>
              <a:rPr lang="en-US" dirty="0" smtClean="0"/>
              <a:t>Click to Edit Text</a:t>
            </a:r>
          </a:p>
        </p:txBody>
      </p:sp>
      <p:sp>
        <p:nvSpPr>
          <p:cNvPr id="20" name="Round Same Side Corner Rectangle 19"/>
          <p:cNvSpPr/>
          <p:nvPr userDrawn="1"/>
        </p:nvSpPr>
        <p:spPr>
          <a:xfrm>
            <a:off x="4802819" y="3487863"/>
            <a:ext cx="4118931" cy="319354"/>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21" name="Text Placeholder 9"/>
          <p:cNvSpPr>
            <a:spLocks noGrp="1"/>
          </p:cNvSpPr>
          <p:nvPr>
            <p:ph type="body" sz="quarter" idx="17" hasCustomPrompt="1"/>
          </p:nvPr>
        </p:nvSpPr>
        <p:spPr>
          <a:xfrm>
            <a:off x="4802820" y="3496741"/>
            <a:ext cx="4129088" cy="295678"/>
          </a:xfrm>
        </p:spPr>
        <p:txBody>
          <a:bodyPr anchor="ctr">
            <a:noAutofit/>
          </a:bodyPr>
          <a:lstStyle>
            <a:lvl1pPr marL="0" indent="0" algn="ctr">
              <a:buNone/>
              <a:defRPr sz="1600" b="1">
                <a:solidFill>
                  <a:schemeClr val="bg1"/>
                </a:solidFill>
                <a:latin typeface="+mj-lt"/>
              </a:defRPr>
            </a:lvl1pPr>
          </a:lstStyle>
          <a:p>
            <a:pPr lvl="0"/>
            <a:r>
              <a:rPr lang="en-US" dirty="0" smtClean="0"/>
              <a:t>Click to Edit Text</a:t>
            </a:r>
          </a:p>
        </p:txBody>
      </p:sp>
      <p:sp>
        <p:nvSpPr>
          <p:cNvPr id="22" name="Content Placeholder 2"/>
          <p:cNvSpPr>
            <a:spLocks noGrp="1"/>
          </p:cNvSpPr>
          <p:nvPr>
            <p:ph idx="18"/>
          </p:nvPr>
        </p:nvSpPr>
        <p:spPr>
          <a:xfrm>
            <a:off x="216189" y="3894998"/>
            <a:ext cx="4129088" cy="2051531"/>
          </a:xfrm>
        </p:spPr>
        <p:txBody>
          <a:bodyPr>
            <a:normAutofit/>
          </a:bodyPr>
          <a:lstStyle>
            <a:lvl1pPr>
              <a:spcAft>
                <a:spcPts val="0"/>
              </a:spcAft>
              <a:buClr>
                <a:schemeClr val="bg2">
                  <a:lumMod val="25000"/>
                </a:schemeClr>
              </a:buClr>
              <a:defRPr sz="1600"/>
            </a:lvl1pPr>
            <a:lvl2pPr>
              <a:spcAft>
                <a:spcPts val="0"/>
              </a:spcAft>
              <a:buClr>
                <a:schemeClr val="bg2">
                  <a:lumMod val="25000"/>
                </a:schemeClr>
              </a:buClr>
              <a:defRPr sz="1400"/>
            </a:lvl2pPr>
            <a:lvl3pPr>
              <a:spcAft>
                <a:spcPts val="0"/>
              </a:spcAft>
              <a:buClr>
                <a:schemeClr val="bg2">
                  <a:lumMod val="25000"/>
                </a:schemeClr>
              </a:buClr>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3" name="Content Placeholder 2"/>
          <p:cNvSpPr>
            <a:spLocks noGrp="1"/>
          </p:cNvSpPr>
          <p:nvPr>
            <p:ph idx="19"/>
          </p:nvPr>
        </p:nvSpPr>
        <p:spPr>
          <a:xfrm>
            <a:off x="4776443" y="3912582"/>
            <a:ext cx="4129088" cy="2033948"/>
          </a:xfrm>
        </p:spPr>
        <p:txBody>
          <a:bodyPr>
            <a:normAutofit/>
          </a:bodyPr>
          <a:lstStyle>
            <a:lvl1pPr>
              <a:spcAft>
                <a:spcPts val="0"/>
              </a:spcAft>
              <a:buClr>
                <a:schemeClr val="bg2">
                  <a:lumMod val="25000"/>
                </a:schemeClr>
              </a:buClr>
              <a:defRPr sz="1600"/>
            </a:lvl1pPr>
            <a:lvl2pPr>
              <a:spcAft>
                <a:spcPts val="0"/>
              </a:spcAft>
              <a:buClr>
                <a:schemeClr val="bg2">
                  <a:lumMod val="25000"/>
                </a:schemeClr>
              </a:buClr>
              <a:defRPr sz="1400"/>
            </a:lvl2pPr>
            <a:lvl3pPr>
              <a:spcAft>
                <a:spcPts val="0"/>
              </a:spcAft>
              <a:buClr>
                <a:schemeClr val="bg2">
                  <a:lumMod val="25000"/>
                </a:schemeClr>
              </a:buClr>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4" name="Rectangle 23"/>
          <p:cNvSpPr/>
          <p:nvPr userDrawn="1"/>
        </p:nvSpPr>
        <p:spPr>
          <a:xfrm>
            <a:off x="0" y="6036987"/>
            <a:ext cx="9144000" cy="4572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 Placeholder 8"/>
          <p:cNvSpPr>
            <a:spLocks noGrp="1"/>
          </p:cNvSpPr>
          <p:nvPr>
            <p:ph type="body" sz="quarter" idx="20" hasCustomPrompt="1"/>
          </p:nvPr>
        </p:nvSpPr>
        <p:spPr>
          <a:xfrm>
            <a:off x="0" y="6045865"/>
            <a:ext cx="9144000" cy="435892"/>
          </a:xfrm>
        </p:spPr>
        <p:txBody>
          <a:bodyPr lIns="0" tIns="0" rIns="0" bIns="0" anchor="ctr"/>
          <a:lstStyle>
            <a:lvl1pPr marL="0" indent="0" algn="ctr">
              <a:buNone/>
              <a:defRPr b="1" i="1">
                <a:solidFill>
                  <a:schemeClr val="bg2">
                    <a:lumMod val="25000"/>
                  </a:schemeClr>
                </a:solidFill>
              </a:defRPr>
            </a:lvl1pPr>
          </a:lstStyle>
          <a:p>
            <a:pPr lvl="0"/>
            <a:r>
              <a:rPr lang="en-US" dirty="0" smtClean="0"/>
              <a:t>Click to Edit Takeaway Text | 24 Pt, Arial</a:t>
            </a:r>
          </a:p>
        </p:txBody>
      </p:sp>
    </p:spTree>
    <p:extLst>
      <p:ext uri="{BB962C8B-B14F-4D97-AF65-F5344CB8AC3E}">
        <p14:creationId xmlns:p14="http://schemas.microsoft.com/office/powerpoint/2010/main" val="17833035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ransition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250" y="3429000"/>
            <a:ext cx="8699500" cy="579120"/>
          </a:xfrm>
        </p:spPr>
        <p:txBody>
          <a:bodyPr>
            <a:noAutofit/>
          </a:bodyPr>
          <a:lstStyle>
            <a:lvl1pPr algn="ctr">
              <a:defRPr sz="3600">
                <a:solidFill>
                  <a:schemeClr val="tx1">
                    <a:lumMod val="85000"/>
                    <a:lumOff val="15000"/>
                  </a:schemeClr>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Tree>
    <p:extLst>
      <p:ext uri="{BB962C8B-B14F-4D97-AF65-F5344CB8AC3E}">
        <p14:creationId xmlns:p14="http://schemas.microsoft.com/office/powerpoint/2010/main" val="222241226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seperator">
    <p:bg>
      <p:bgPr>
        <a:blipFill dpi="0" rotWithShape="1">
          <a:blip r:embed="rId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26989646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30" name="Picture 29"/>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2861769" y="2336"/>
            <a:ext cx="3784135" cy="2531585"/>
          </a:xfrm>
          <a:prstGeom prst="rect">
            <a:avLst/>
          </a:prstGeom>
        </p:spPr>
      </p:pic>
      <p:pic>
        <p:nvPicPr>
          <p:cNvPr id="25" name="Picture 16"/>
          <p:cNvPicPr>
            <a:picLocks noChangeAspect="1" noChangeArrowheads="1"/>
          </p:cNvPicPr>
          <p:nvPr userDrawn="1"/>
        </p:nvPicPr>
        <p:blipFill rotWithShape="1">
          <a:blip r:embed="rId8" cstate="print">
            <a:extLst>
              <a:ext uri="{28A0092B-C50C-407E-A947-70E740481C1C}">
                <a14:useLocalDpi xmlns:a14="http://schemas.microsoft.com/office/drawing/2010/main"/>
              </a:ext>
            </a:extLst>
          </a:blip>
          <a:srcRect/>
          <a:stretch/>
        </p:blipFill>
        <p:spPr bwMode="auto">
          <a:xfrm>
            <a:off x="-2516" y="4446015"/>
            <a:ext cx="4526528" cy="241808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descr="C:\Users\gyordags\AppData\Local\Microsoft\Windows\Temporary Internet Files\Content.Outlook\I931QZTZ\DeadLevelinstall (2).jpg"/>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a:stretch/>
        </p:blipFill>
        <p:spPr bwMode="auto">
          <a:xfrm>
            <a:off x="6114007" y="2337"/>
            <a:ext cx="3029994" cy="250621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0" y="2337"/>
            <a:ext cx="3035525" cy="2480418"/>
          </a:xfrm>
          <a:prstGeom prst="rect">
            <a:avLst/>
          </a:prstGeom>
        </p:spPr>
      </p:pic>
      <p:pic>
        <p:nvPicPr>
          <p:cNvPr id="5" name="Picture 4"/>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4572000" y="4448973"/>
            <a:ext cx="4572001" cy="2418080"/>
          </a:xfrm>
          <a:prstGeom prst="rect">
            <a:avLst/>
          </a:prstGeom>
        </p:spPr>
      </p:pic>
      <p:cxnSp>
        <p:nvCxnSpPr>
          <p:cNvPr id="16" name="Straight Connector 15"/>
          <p:cNvCxnSpPr/>
          <p:nvPr userDrawn="1"/>
        </p:nvCxnSpPr>
        <p:spPr>
          <a:xfrm>
            <a:off x="0" y="4413111"/>
            <a:ext cx="9144000" cy="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035525" y="-6019"/>
            <a:ext cx="0" cy="246888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6114007" y="-3760"/>
            <a:ext cx="0" cy="246888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516" y="2509130"/>
            <a:ext cx="9144000" cy="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565257" y="4439919"/>
            <a:ext cx="0" cy="2427134"/>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1125416" y="3121280"/>
            <a:ext cx="7901838" cy="579120"/>
          </a:xfrm>
        </p:spPr>
        <p:txBody>
          <a:bodyPr>
            <a:noAutofit/>
          </a:bodyPr>
          <a:lstStyle>
            <a:lvl1pPr algn="r">
              <a:defRPr sz="3200">
                <a:solidFill>
                  <a:schemeClr val="bg1"/>
                </a:solidFill>
                <a:effectLst/>
              </a:defRPr>
            </a:lvl1pPr>
          </a:lstStyle>
          <a:p>
            <a:r>
              <a:rPr lang="en-US" dirty="0" smtClean="0"/>
              <a:t>Click to Edit Master Arial </a:t>
            </a:r>
            <a:r>
              <a:rPr lang="en-US" dirty="0" err="1" smtClean="0"/>
              <a:t>26pt</a:t>
            </a:r>
            <a:r>
              <a:rPr lang="en-US" dirty="0" smtClean="0"/>
              <a:t>, Bold</a:t>
            </a:r>
            <a:endParaRPr lang="en-US" dirty="0"/>
          </a:p>
        </p:txBody>
      </p:sp>
    </p:spTree>
    <p:extLst>
      <p:ext uri="{BB962C8B-B14F-4D97-AF65-F5344CB8AC3E}">
        <p14:creationId xmlns:p14="http://schemas.microsoft.com/office/powerpoint/2010/main" val="137424974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lide seperator">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19065741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253" name="Picture 13" descr="Image result for global business"/>
          <p:cNvPicPr>
            <a:picLocks noChangeAspect="1" noChangeArrowheads="1"/>
          </p:cNvPicPr>
          <p:nvPr userDrawn="1"/>
        </p:nvPicPr>
        <p:blipFill rotWithShape="1">
          <a:blip r:embed="rId7" cstate="screen">
            <a:extLst>
              <a:ext uri="{BEBA8EAE-BF5A-486C-A8C5-ECC9F3942E4B}">
                <a14:imgProps xmlns:a14="http://schemas.microsoft.com/office/drawing/2010/main">
                  <a14:imgLayer r:embed="rId8">
                    <a14:imgEffect>
                      <a14:saturation sat="33000"/>
                    </a14:imgEffect>
                    <a14:imgEffect>
                      <a14:brightnessContrast bright="9000" contrast="5000"/>
                    </a14:imgEffect>
                  </a14:imgLayer>
                </a14:imgProps>
              </a:ext>
              <a:ext uri="{28A0092B-C50C-407E-A947-70E740481C1C}">
                <a14:useLocalDpi xmlns:a14="http://schemas.microsoft.com/office/drawing/2010/main"/>
              </a:ext>
            </a:extLst>
          </a:blip>
          <a:srcRect/>
          <a:stretch/>
        </p:blipFill>
        <p:spPr bwMode="auto">
          <a:xfrm>
            <a:off x="0" y="4413111"/>
            <a:ext cx="4574766" cy="2453944"/>
          </a:xfrm>
          <a:prstGeom prst="rect">
            <a:avLst/>
          </a:prstGeom>
          <a:noFill/>
          <a:extLst>
            <a:ext uri="{909E8E84-426E-40DD-AFC4-6F175D3DCCD1}">
              <a14:hiddenFill xmlns:a14="http://schemas.microsoft.com/office/drawing/2010/main">
                <a:solidFill>
                  <a:srgbClr val="FFFFFF"/>
                </a:solidFill>
              </a14:hiddenFill>
            </a:ext>
          </a:extLst>
        </p:spPr>
      </p:pic>
      <p:pic>
        <p:nvPicPr>
          <p:cNvPr id="10251" name="Picture 11" descr="Image result for global business"/>
          <p:cNvPicPr>
            <a:picLocks noChangeAspect="1" noChangeArrowheads="1"/>
          </p:cNvPicPr>
          <p:nvPr userDrawn="1"/>
        </p:nvPicPr>
        <p:blipFill rotWithShape="1">
          <a:blip r:embed="rId9" cstate="screen">
            <a:extLst>
              <a:ext uri="{28A0092B-C50C-407E-A947-70E740481C1C}">
                <a14:useLocalDpi xmlns:a14="http://schemas.microsoft.com/office/drawing/2010/main"/>
              </a:ext>
            </a:extLst>
          </a:blip>
          <a:srcRect/>
          <a:stretch/>
        </p:blipFill>
        <p:spPr bwMode="auto">
          <a:xfrm>
            <a:off x="4574766" y="4413112"/>
            <a:ext cx="4580849" cy="2453942"/>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p:cNvPicPr>
            <a:picLocks noChangeAspect="1" noChangeArrowheads="1"/>
          </p:cNvPicPr>
          <p:nvPr userDrawn="1"/>
        </p:nvPicPr>
        <p:blipFill rotWithShape="1">
          <a:blip r:embed="rId10" cstate="print">
            <a:extLst>
              <a:ext uri="{BEBA8EAE-BF5A-486C-A8C5-ECC9F3942E4B}">
                <a14:imgProps xmlns:a14="http://schemas.microsoft.com/office/drawing/2010/main">
                  <a14:imgLayer r:embed="rId11">
                    <a14:imgEffect>
                      <a14:colorTemperature colorTemp="5900"/>
                    </a14:imgEffect>
                  </a14:imgLayer>
                </a14:imgProps>
              </a:ext>
              <a:ext uri="{28A0092B-C50C-407E-A947-70E740481C1C}">
                <a14:useLocalDpi xmlns:a14="http://schemas.microsoft.com/office/drawing/2010/main"/>
              </a:ext>
            </a:extLst>
          </a:blip>
          <a:srcRect/>
          <a:stretch/>
        </p:blipFill>
        <p:spPr bwMode="auto">
          <a:xfrm>
            <a:off x="3035525" y="3174"/>
            <a:ext cx="3078482" cy="247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userDrawn="1"/>
        </p:nvPicPr>
        <p:blipFill rotWithShape="1">
          <a:blip r:embed="rId12" cstate="screen">
            <a:extLst>
              <a:ext uri="{28A0092B-C50C-407E-A947-70E740481C1C}">
                <a14:useLocalDpi xmlns:a14="http://schemas.microsoft.com/office/drawing/2010/main"/>
              </a:ext>
            </a:extLst>
          </a:blip>
          <a:srcRect/>
          <a:stretch/>
        </p:blipFill>
        <p:spPr bwMode="auto">
          <a:xfrm>
            <a:off x="0" y="0"/>
            <a:ext cx="3035525" cy="2462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flipH="1">
            <a:off x="6122797" y="-6022"/>
            <a:ext cx="3017587" cy="2488775"/>
          </a:xfrm>
          <a:prstGeom prst="rect">
            <a:avLst/>
          </a:prstGeom>
        </p:spPr>
      </p:pic>
      <p:cxnSp>
        <p:nvCxnSpPr>
          <p:cNvPr id="16" name="Straight Connector 15"/>
          <p:cNvCxnSpPr/>
          <p:nvPr userDrawn="1"/>
        </p:nvCxnSpPr>
        <p:spPr>
          <a:xfrm>
            <a:off x="0" y="4413111"/>
            <a:ext cx="9144000" cy="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035525" y="-6019"/>
            <a:ext cx="0" cy="246888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6114007" y="-3760"/>
            <a:ext cx="0" cy="246888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516" y="2482754"/>
            <a:ext cx="9144000" cy="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565257" y="4439919"/>
            <a:ext cx="0" cy="2427134"/>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931986" y="3121280"/>
            <a:ext cx="8095268" cy="579120"/>
          </a:xfrm>
        </p:spPr>
        <p:txBody>
          <a:bodyPr>
            <a:noAutofit/>
          </a:bodyPr>
          <a:lstStyle>
            <a:lvl1pPr algn="r">
              <a:defRPr sz="3200">
                <a:solidFill>
                  <a:schemeClr val="bg1"/>
                </a:solidFill>
                <a:effectLst/>
              </a:defRPr>
            </a:lvl1pPr>
          </a:lstStyle>
          <a:p>
            <a:r>
              <a:rPr lang="en-US" dirty="0" smtClean="0"/>
              <a:t>Click to Edit Master Arial </a:t>
            </a:r>
            <a:r>
              <a:rPr lang="en-US" dirty="0" err="1" smtClean="0"/>
              <a:t>26pt</a:t>
            </a:r>
            <a:r>
              <a:rPr lang="en-US" dirty="0" smtClean="0"/>
              <a:t>, Bold</a:t>
            </a:r>
            <a:endParaRPr lang="en-US" dirty="0"/>
          </a:p>
        </p:txBody>
      </p:sp>
    </p:spTree>
    <p:extLst>
      <p:ext uri="{BB962C8B-B14F-4D97-AF65-F5344CB8AC3E}">
        <p14:creationId xmlns:p14="http://schemas.microsoft.com/office/powerpoint/2010/main" val="5017879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4A427-E391-45E3-99D1-E1ADE1EFDBF8}" type="datetime1">
              <a:rPr lang="en-US" smtClean="0">
                <a:solidFill>
                  <a:prstClr val="white">
                    <a:lumMod val="65000"/>
                  </a:prstClr>
                </a:solidFill>
              </a:rPr>
              <a:pPr/>
              <a:t>10/11/2017</a:t>
            </a:fld>
            <a:endParaRPr lang="en-US">
              <a:solidFill>
                <a:prstClr val="white">
                  <a:lumMod val="65000"/>
                </a:prstClr>
              </a:solidFill>
            </a:endParaRPr>
          </a:p>
        </p:txBody>
      </p:sp>
      <p:sp>
        <p:nvSpPr>
          <p:cNvPr id="3" name="Footer Placeholder 2"/>
          <p:cNvSpPr>
            <a:spLocks noGrp="1"/>
          </p:cNvSpPr>
          <p:nvPr>
            <p:ph type="ftr" sz="quarter" idx="11"/>
          </p:nvPr>
        </p:nvSpPr>
        <p:spPr/>
        <p:txBody>
          <a:bodyPr/>
          <a:lstStyle/>
          <a:p>
            <a:r>
              <a:rPr lang="en-US" dirty="0" smtClean="0">
                <a:solidFill>
                  <a:prstClr val="white">
                    <a:lumMod val="65000"/>
                  </a:prstClr>
                </a:solidFill>
              </a:rPr>
              <a:t>© 2017 Watts Water Technologies, Inc.</a:t>
            </a:r>
          </a:p>
        </p:txBody>
      </p:sp>
      <p:sp>
        <p:nvSpPr>
          <p:cNvPr id="4" name="Slide Number Placeholder 3"/>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a:solidFill>
                <a:prstClr val="white">
                  <a:lumMod val="65000"/>
                </a:prstClr>
              </a:solidFill>
            </a:endParaRPr>
          </a:p>
        </p:txBody>
      </p:sp>
      <p:sp>
        <p:nvSpPr>
          <p:cNvPr id="5" name="Title 1"/>
          <p:cNvSpPr>
            <a:spLocks noGrp="1"/>
          </p:cNvSpPr>
          <p:nvPr>
            <p:ph type="title" hasCustomPrompt="1"/>
          </p:nvPr>
        </p:nvSpPr>
        <p:spPr>
          <a:xfrm>
            <a:off x="130810" y="111760"/>
            <a:ext cx="8229600" cy="579120"/>
          </a:xfrm>
        </p:spPr>
        <p:txBody>
          <a:bodyPr/>
          <a:lstStyle/>
          <a:p>
            <a:r>
              <a:rPr lang="en-US" dirty="0" smtClean="0"/>
              <a:t>Click to Edit Master  Arial </a:t>
            </a:r>
            <a:r>
              <a:rPr lang="en-US" dirty="0" err="1" smtClean="0"/>
              <a:t>26pt</a:t>
            </a:r>
            <a:r>
              <a:rPr lang="en-US" dirty="0" smtClean="0"/>
              <a:t>, Bold</a:t>
            </a:r>
            <a:endParaRPr lang="en-US" dirty="0"/>
          </a:p>
        </p:txBody>
      </p:sp>
    </p:spTree>
    <p:extLst>
      <p:ext uri="{BB962C8B-B14F-4D97-AF65-F5344CB8AC3E}">
        <p14:creationId xmlns:p14="http://schemas.microsoft.com/office/powerpoint/2010/main" val="260022595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slide seperator">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22548277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1281" name="Picture 17"/>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2517" y="-1"/>
            <a:ext cx="6853368" cy="2487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80" name="Picture 16"/>
          <p:cNvPicPr>
            <a:picLocks noChangeAspect="1" noChangeArrowheads="1"/>
          </p:cNvPicPr>
          <p:nvPr userDrawn="1"/>
        </p:nvPicPr>
        <p:blipFill rotWithShape="1">
          <a:blip r:embed="rId8" cstate="screen">
            <a:extLst>
              <a:ext uri="{28A0092B-C50C-407E-A947-70E740481C1C}">
                <a14:useLocalDpi xmlns:a14="http://schemas.microsoft.com/office/drawing/2010/main"/>
              </a:ext>
            </a:extLst>
          </a:blip>
          <a:srcRect t="-243"/>
          <a:stretch/>
        </p:blipFill>
        <p:spPr bwMode="auto">
          <a:xfrm>
            <a:off x="6114007" y="-6019"/>
            <a:ext cx="3027475" cy="2488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descr="Image result for success"/>
          <p:cNvPicPr>
            <a:picLocks noChangeAspect="1" noChangeArrowheads="1"/>
          </p:cNvPicPr>
          <p:nvPr userDrawn="1"/>
        </p:nvPicPr>
        <p:blipFill rotWithShape="1">
          <a:blip r:embed="rId9" cstate="screen">
            <a:extLst>
              <a:ext uri="{28A0092B-C50C-407E-A947-70E740481C1C}">
                <a14:useLocalDpi xmlns:a14="http://schemas.microsoft.com/office/drawing/2010/main"/>
              </a:ext>
            </a:extLst>
          </a:blip>
          <a:srcRect/>
          <a:stretch/>
        </p:blipFill>
        <p:spPr bwMode="auto">
          <a:xfrm>
            <a:off x="-2517" y="4441309"/>
            <a:ext cx="4567773" cy="2425744"/>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p:cNvCxnSpPr/>
          <p:nvPr userDrawn="1"/>
        </p:nvCxnSpPr>
        <p:spPr>
          <a:xfrm>
            <a:off x="6114007" y="-3760"/>
            <a:ext cx="0" cy="246888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516" y="2482754"/>
            <a:ext cx="9144000" cy="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11271" name="Picture 7" descr="Image result for innovation"/>
          <p:cNvPicPr>
            <a:picLocks noChangeAspect="1" noChangeArrowheads="1"/>
          </p:cNvPicPr>
          <p:nvPr userDrawn="1"/>
        </p:nvPicPr>
        <p:blipFill rotWithShape="1">
          <a:blip r:embed="rId10" cstate="screen">
            <a:extLst>
              <a:ext uri="{28A0092B-C50C-407E-A947-70E740481C1C}">
                <a14:useLocalDpi xmlns:a14="http://schemas.microsoft.com/office/drawing/2010/main"/>
              </a:ext>
            </a:extLst>
          </a:blip>
          <a:srcRect/>
          <a:stretch/>
        </p:blipFill>
        <p:spPr bwMode="auto">
          <a:xfrm>
            <a:off x="4565255" y="4413111"/>
            <a:ext cx="4576227" cy="245394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hasCustomPrompt="1"/>
          </p:nvPr>
        </p:nvSpPr>
        <p:spPr>
          <a:xfrm>
            <a:off x="791308" y="3121280"/>
            <a:ext cx="8235945" cy="579120"/>
          </a:xfrm>
        </p:spPr>
        <p:txBody>
          <a:bodyPr>
            <a:noAutofit/>
          </a:bodyPr>
          <a:lstStyle>
            <a:lvl1pPr algn="r">
              <a:defRPr sz="3200">
                <a:solidFill>
                  <a:schemeClr val="bg1"/>
                </a:solidFill>
                <a:effectLst/>
              </a:defRPr>
            </a:lvl1pPr>
          </a:lstStyle>
          <a:p>
            <a:r>
              <a:rPr lang="en-US" dirty="0" smtClean="0"/>
              <a:t>Click to Edit Master Arial </a:t>
            </a:r>
            <a:r>
              <a:rPr lang="en-US" dirty="0" err="1" smtClean="0"/>
              <a:t>26pt</a:t>
            </a:r>
            <a:r>
              <a:rPr lang="en-US" dirty="0" smtClean="0"/>
              <a:t>, Bold</a:t>
            </a:r>
            <a:endParaRPr lang="en-US" dirty="0"/>
          </a:p>
        </p:txBody>
      </p:sp>
      <p:cxnSp>
        <p:nvCxnSpPr>
          <p:cNvPr id="16" name="Straight Connector 15"/>
          <p:cNvCxnSpPr/>
          <p:nvPr userDrawn="1"/>
        </p:nvCxnSpPr>
        <p:spPr>
          <a:xfrm>
            <a:off x="0" y="4413111"/>
            <a:ext cx="9144000" cy="0"/>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4565257" y="4439919"/>
            <a:ext cx="0" cy="2427134"/>
          </a:xfrm>
          <a:prstGeom prst="line">
            <a:avLst/>
          </a:prstGeom>
          <a:ln w="88900">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7764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Primary Color Palette</a:t>
            </a:r>
            <a:endParaRPr lang="en-US" dirty="0"/>
          </a:p>
        </p:txBody>
      </p:sp>
      <p:sp>
        <p:nvSpPr>
          <p:cNvPr id="3" name="Date Placeholder 2"/>
          <p:cNvSpPr>
            <a:spLocks noGrp="1"/>
          </p:cNvSpPr>
          <p:nvPr>
            <p:ph type="dt" sz="half" idx="10"/>
          </p:nvPr>
        </p:nvSpPr>
        <p:spPr/>
        <p:txBody>
          <a:bodyPr/>
          <a:lstStyle/>
          <a:p>
            <a:fld id="{CE4149AD-F8E6-4FC5-B679-C86EBC432C30}" type="datetime1">
              <a:rPr lang="en-US" smtClean="0">
                <a:solidFill>
                  <a:prstClr val="white">
                    <a:lumMod val="65000"/>
                  </a:prstClr>
                </a:solidFill>
              </a:rPr>
              <a:pPr/>
              <a:t>10/11/2017</a:t>
            </a:fld>
            <a:endParaRPr lang="en-US" dirty="0">
              <a:solidFill>
                <a:prstClr val="white">
                  <a:lumMod val="65000"/>
                </a:prstClr>
              </a:solidFill>
            </a:endParaRPr>
          </a:p>
        </p:txBody>
      </p:sp>
      <p:sp>
        <p:nvSpPr>
          <p:cNvPr id="4" name="Footer Placeholder 3"/>
          <p:cNvSpPr>
            <a:spLocks noGrp="1"/>
          </p:cNvSpPr>
          <p:nvPr>
            <p:ph type="ftr" sz="quarter" idx="11"/>
          </p:nvPr>
        </p:nvSpPr>
        <p:spPr/>
        <p:txBody>
          <a:bodyPr/>
          <a:lstStyle/>
          <a:p>
            <a:r>
              <a:rPr lang="en-US" smtClean="0">
                <a:solidFill>
                  <a:prstClr val="white">
                    <a:lumMod val="65000"/>
                  </a:prstClr>
                </a:solidFill>
              </a:rPr>
              <a:t>© 2017 Watts Water Technologies, Inc.</a:t>
            </a:r>
            <a:endParaRPr lang="en-US" dirty="0">
              <a:solidFill>
                <a:prstClr val="white">
                  <a:lumMod val="65000"/>
                </a:prstClr>
              </a:solidFill>
            </a:endParaRPr>
          </a:p>
        </p:txBody>
      </p:sp>
      <p:sp>
        <p:nvSpPr>
          <p:cNvPr id="5" name="Slide Number Placeholder 4"/>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dirty="0">
              <a:solidFill>
                <a:prstClr val="white">
                  <a:lumMod val="65000"/>
                </a:prstClr>
              </a:solidFill>
            </a:endParaRPr>
          </a:p>
        </p:txBody>
      </p:sp>
      <p:pic>
        <p:nvPicPr>
          <p:cNvPr id="92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5745" y="1067043"/>
            <a:ext cx="4966005" cy="521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userDrawn="1"/>
        </p:nvSpPr>
        <p:spPr>
          <a:xfrm>
            <a:off x="220663" y="1131472"/>
            <a:ext cx="3735082" cy="3738524"/>
          </a:xfrm>
          <a:prstGeom prst="rect">
            <a:avLst/>
          </a:prstGeom>
        </p:spPr>
        <p:txBody>
          <a:bodyPr wrap="square">
            <a:spAutoFit/>
          </a:bodyPr>
          <a:lstStyle/>
          <a:p>
            <a:pPr>
              <a:lnSpc>
                <a:spcPct val="150000"/>
              </a:lnSpc>
            </a:pPr>
            <a:r>
              <a:rPr lang="en-US" sz="1600" dirty="0" smtClean="0">
                <a:solidFill>
                  <a:prstClr val="black">
                    <a:lumMod val="75000"/>
                    <a:lumOff val="25000"/>
                  </a:prstClr>
                </a:solidFill>
                <a:latin typeface="HelveticaNeueLT Std" pitchFamily="34" charset="0"/>
              </a:rPr>
              <a:t>Playing off the blue of the logo, the basis of the Watts Water Technologies color palette is water and technology. Therefore, a range of blues make up the color palette, accented by light gray. The use of white as the dominant color background is preferred. This clean, crisp color palette furthers a contemporary feeling, and conveys order, openness, and optimism. </a:t>
            </a:r>
            <a:endParaRPr lang="en-US" sz="1600" dirty="0">
              <a:solidFill>
                <a:prstClr val="black">
                  <a:lumMod val="75000"/>
                  <a:lumOff val="25000"/>
                </a:prstClr>
              </a:solidFill>
              <a:latin typeface="HelveticaNeueLT Std" pitchFamily="34" charset="0"/>
            </a:endParaRPr>
          </a:p>
        </p:txBody>
      </p:sp>
    </p:spTree>
    <p:extLst>
      <p:ext uri="{BB962C8B-B14F-4D97-AF65-F5344CB8AC3E}">
        <p14:creationId xmlns:p14="http://schemas.microsoft.com/office/powerpoint/2010/main" val="28802667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4" name="Title 1"/>
          <p:cNvSpPr>
            <a:spLocks noGrp="1"/>
          </p:cNvSpPr>
          <p:nvPr>
            <p:ph type="title"/>
          </p:nvPr>
        </p:nvSpPr>
        <p:spPr>
          <a:xfrm>
            <a:off x="127000" y="-2988"/>
            <a:ext cx="6985000" cy="815787"/>
          </a:xfrm>
        </p:spPr>
        <p:txBody>
          <a:bodyPr/>
          <a:lstStyle/>
          <a:p>
            <a:r>
              <a:rPr lang="en-US" dirty="0" smtClean="0"/>
              <a:t>Click to edit Master title style</a:t>
            </a:r>
            <a:endParaRPr lang="en-US" dirty="0"/>
          </a:p>
        </p:txBody>
      </p:sp>
      <p:sp>
        <p:nvSpPr>
          <p:cNvPr id="6" name="Slide Number Placeholder 5"/>
          <p:cNvSpPr txBox="1">
            <a:spLocks/>
          </p:cNvSpPr>
          <p:nvPr userDrawn="1"/>
        </p:nvSpPr>
        <p:spPr>
          <a:xfrm>
            <a:off x="8674100" y="6587067"/>
            <a:ext cx="375356" cy="268886"/>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ACAB267-8582-46B7-916F-3D0DD333C877}" type="slidenum">
              <a:rPr lang="en-US" sz="800" smtClean="0">
                <a:solidFill>
                  <a:prstClr val="black">
                    <a:tint val="75000"/>
                  </a:prstClr>
                </a:solidFill>
              </a:rPr>
              <a:pPr>
                <a:defRPr/>
              </a:pPr>
              <a:t>‹#›</a:t>
            </a:fld>
            <a:endParaRPr lang="en-US" sz="800">
              <a:solidFill>
                <a:prstClr val="black">
                  <a:tint val="75000"/>
                </a:prstClr>
              </a:solidFill>
            </a:endParaRPr>
          </a:p>
        </p:txBody>
      </p:sp>
      <p:sp>
        <p:nvSpPr>
          <p:cNvPr id="7" name="Text Placeholder 2"/>
          <p:cNvSpPr>
            <a:spLocks noGrp="1"/>
          </p:cNvSpPr>
          <p:nvPr>
            <p:ph idx="1"/>
          </p:nvPr>
        </p:nvSpPr>
        <p:spPr>
          <a:xfrm>
            <a:off x="457200" y="1188720"/>
            <a:ext cx="8229600" cy="47012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0"/>
          </p:nvPr>
        </p:nvSpPr>
        <p:spPr/>
        <p:txBody>
          <a:bodyPr/>
          <a:lstStyle/>
          <a:p>
            <a:fld id="{FCCA3EBF-DD9B-4836-9F2D-A5DE5FF2C1C0}" type="datetime1">
              <a:rPr lang="en-US" smtClean="0">
                <a:solidFill>
                  <a:prstClr val="black">
                    <a:tint val="75000"/>
                  </a:prstClr>
                </a:solidFill>
              </a:rPr>
              <a:pPr/>
              <a:t>10/11/2017</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375530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section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D051116-F8D4-4A3F-8CD9-1985458453C0}" type="datetime1">
              <a:rPr lang="en-US" smtClean="0">
                <a:solidFill>
                  <a:prstClr val="white">
                    <a:lumMod val="65000"/>
                  </a:prstClr>
                </a:solidFill>
              </a:rPr>
              <a:pPr/>
              <a:t>10/11/2017</a:t>
            </a:fld>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a:solidFill>
                <a:prstClr val="white">
                  <a:lumMod val="65000"/>
                </a:prstClr>
              </a:solidFill>
            </a:endParaRPr>
          </a:p>
        </p:txBody>
      </p:sp>
      <p:sp>
        <p:nvSpPr>
          <p:cNvPr id="7" name="Round Same Side Corner Rectangle 6"/>
          <p:cNvSpPr/>
          <p:nvPr userDrawn="1"/>
        </p:nvSpPr>
        <p:spPr>
          <a:xfrm>
            <a:off x="222250" y="1146175"/>
            <a:ext cx="4118931" cy="460683"/>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9"/>
          <p:cNvSpPr>
            <a:spLocks noGrp="1"/>
          </p:cNvSpPr>
          <p:nvPr>
            <p:ph type="body" sz="quarter" idx="13" hasCustomPrompt="1"/>
          </p:nvPr>
        </p:nvSpPr>
        <p:spPr>
          <a:xfrm>
            <a:off x="222251" y="1155053"/>
            <a:ext cx="4129088" cy="426529"/>
          </a:xfrm>
        </p:spPr>
        <p:txBody>
          <a:bodyPr>
            <a:noAutofit/>
          </a:bodyPr>
          <a:lstStyle>
            <a:lvl1pPr marL="0" indent="0" algn="ctr">
              <a:buNone/>
              <a:defRPr sz="2200" b="1">
                <a:solidFill>
                  <a:schemeClr val="bg1"/>
                </a:solidFill>
              </a:defRPr>
            </a:lvl1pPr>
          </a:lstStyle>
          <a:p>
            <a:pPr lvl="0"/>
            <a:r>
              <a:rPr lang="en-US" dirty="0" smtClean="0"/>
              <a:t>Click to edit text</a:t>
            </a:r>
          </a:p>
        </p:txBody>
      </p:sp>
      <p:sp>
        <p:nvSpPr>
          <p:cNvPr id="11" name="Round Same Side Corner Rectangle 10"/>
          <p:cNvSpPr/>
          <p:nvPr userDrawn="1"/>
        </p:nvSpPr>
        <p:spPr>
          <a:xfrm>
            <a:off x="4792661" y="1146175"/>
            <a:ext cx="4118931" cy="460683"/>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 Placeholder 9"/>
          <p:cNvSpPr>
            <a:spLocks noGrp="1"/>
          </p:cNvSpPr>
          <p:nvPr>
            <p:ph type="body" sz="quarter" idx="14" hasCustomPrompt="1"/>
          </p:nvPr>
        </p:nvSpPr>
        <p:spPr>
          <a:xfrm>
            <a:off x="4792662" y="1155053"/>
            <a:ext cx="4129088" cy="426529"/>
          </a:xfrm>
        </p:spPr>
        <p:txBody>
          <a:bodyPr>
            <a:noAutofit/>
          </a:bodyPr>
          <a:lstStyle>
            <a:lvl1pPr marL="0" indent="0" algn="ctr">
              <a:buNone/>
              <a:defRPr sz="2200" b="1">
                <a:solidFill>
                  <a:schemeClr val="bg1"/>
                </a:solidFill>
              </a:defRPr>
            </a:lvl1pPr>
          </a:lstStyle>
          <a:p>
            <a:pPr lvl="0"/>
            <a:r>
              <a:rPr lang="en-US" dirty="0" smtClean="0"/>
              <a:t>Click to edit text</a:t>
            </a:r>
          </a:p>
        </p:txBody>
      </p:sp>
      <p:sp>
        <p:nvSpPr>
          <p:cNvPr id="13" name="Title 1"/>
          <p:cNvSpPr>
            <a:spLocks noGrp="1"/>
          </p:cNvSpPr>
          <p:nvPr>
            <p:ph type="title" hasCustomPrompt="1"/>
          </p:nvPr>
        </p:nvSpPr>
        <p:spPr>
          <a:xfrm>
            <a:off x="130810" y="111760"/>
            <a:ext cx="8229600" cy="579120"/>
          </a:xfrm>
        </p:spPr>
        <p:txBody>
          <a:bodyPr/>
          <a:lstStyle/>
          <a:p>
            <a:r>
              <a:rPr lang="en-US" dirty="0" smtClean="0"/>
              <a:t>Click to Edit Master  Arial </a:t>
            </a:r>
            <a:r>
              <a:rPr lang="en-US" dirty="0" err="1" smtClean="0"/>
              <a:t>26pt</a:t>
            </a:r>
            <a:r>
              <a:rPr lang="en-US" dirty="0" smtClean="0"/>
              <a:t>, Bold</a:t>
            </a:r>
            <a:endParaRPr lang="en-US" dirty="0"/>
          </a:p>
        </p:txBody>
      </p:sp>
      <p:sp>
        <p:nvSpPr>
          <p:cNvPr id="14" name="Content Placeholder 2"/>
          <p:cNvSpPr>
            <a:spLocks noGrp="1"/>
          </p:cNvSpPr>
          <p:nvPr>
            <p:ph idx="1"/>
          </p:nvPr>
        </p:nvSpPr>
        <p:spPr>
          <a:xfrm>
            <a:off x="222250" y="1766656"/>
            <a:ext cx="4129088" cy="4545367"/>
          </a:xfrm>
        </p:spPr>
        <p:txBody>
          <a:bodyPr/>
          <a:lstStyle>
            <a:lvl1pPr>
              <a:buClr>
                <a:schemeClr val="bg2">
                  <a:lumMod val="25000"/>
                </a:schemeClr>
              </a:buClr>
              <a:defRPr sz="2000"/>
            </a:lvl1pPr>
            <a:lvl2pPr>
              <a:buClr>
                <a:schemeClr val="bg2">
                  <a:lumMod val="25000"/>
                </a:schemeClr>
              </a:buClr>
              <a:defRPr sz="1800"/>
            </a:lvl2pPr>
            <a:lvl3pPr>
              <a:buClr>
                <a:schemeClr val="bg2">
                  <a:lumMod val="25000"/>
                </a:schemeClr>
              </a:buCl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Content Placeholder 2"/>
          <p:cNvSpPr>
            <a:spLocks noGrp="1"/>
          </p:cNvSpPr>
          <p:nvPr>
            <p:ph idx="15"/>
          </p:nvPr>
        </p:nvSpPr>
        <p:spPr>
          <a:xfrm>
            <a:off x="4787582" y="1768136"/>
            <a:ext cx="4129088" cy="4545367"/>
          </a:xfrm>
        </p:spPr>
        <p:txBody>
          <a:bodyPr/>
          <a:lstStyle>
            <a:lvl1pPr>
              <a:buClr>
                <a:schemeClr val="bg2">
                  <a:lumMod val="25000"/>
                </a:schemeClr>
              </a:buClr>
              <a:defRPr sz="2000"/>
            </a:lvl1pPr>
            <a:lvl2pPr>
              <a:buClr>
                <a:schemeClr val="bg2">
                  <a:lumMod val="25000"/>
                </a:schemeClr>
              </a:buClr>
              <a:defRPr sz="1800"/>
            </a:lvl2pPr>
            <a:lvl3pPr>
              <a:buClr>
                <a:schemeClr val="bg2">
                  <a:lumMod val="25000"/>
                </a:schemeClr>
              </a:buCl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Footer Placeholder 4"/>
          <p:cNvSpPr>
            <a:spLocks noGrp="1"/>
          </p:cNvSpPr>
          <p:nvPr>
            <p:ph type="ftr" sz="quarter" idx="11"/>
          </p:nvPr>
        </p:nvSpPr>
        <p:spPr>
          <a:xfrm>
            <a:off x="2458720" y="6488430"/>
            <a:ext cx="4221480" cy="365125"/>
          </a:xfrm>
        </p:spPr>
        <p:txBody>
          <a:body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Tree>
    <p:extLst>
      <p:ext uri="{BB962C8B-B14F-4D97-AF65-F5344CB8AC3E}">
        <p14:creationId xmlns:p14="http://schemas.microsoft.com/office/powerpoint/2010/main" val="26465734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ection content with takeawa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1E71DE-3459-43BF-9C5C-B12E9E776538}" type="datetime1">
              <a:rPr lang="en-US" smtClean="0">
                <a:solidFill>
                  <a:prstClr val="white">
                    <a:lumMod val="65000"/>
                  </a:prstClr>
                </a:solidFill>
              </a:rPr>
              <a:pPr/>
              <a:t>10/11/2017</a:t>
            </a:fld>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a:solidFill>
                <a:prstClr val="white">
                  <a:lumMod val="65000"/>
                </a:prstClr>
              </a:solidFill>
            </a:endParaRPr>
          </a:p>
        </p:txBody>
      </p:sp>
      <p:sp>
        <p:nvSpPr>
          <p:cNvPr id="7" name="Round Same Side Corner Rectangle 6"/>
          <p:cNvSpPr/>
          <p:nvPr userDrawn="1"/>
        </p:nvSpPr>
        <p:spPr>
          <a:xfrm>
            <a:off x="222250" y="1146175"/>
            <a:ext cx="4118931" cy="460683"/>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9"/>
          <p:cNvSpPr>
            <a:spLocks noGrp="1"/>
          </p:cNvSpPr>
          <p:nvPr>
            <p:ph type="body" sz="quarter" idx="13" hasCustomPrompt="1"/>
          </p:nvPr>
        </p:nvSpPr>
        <p:spPr>
          <a:xfrm>
            <a:off x="222251" y="1155053"/>
            <a:ext cx="4129088" cy="426529"/>
          </a:xfrm>
        </p:spPr>
        <p:txBody>
          <a:bodyPr>
            <a:noAutofit/>
          </a:bodyPr>
          <a:lstStyle>
            <a:lvl1pPr marL="0" indent="0" algn="ctr">
              <a:buNone/>
              <a:defRPr sz="2200" b="1">
                <a:solidFill>
                  <a:schemeClr val="bg1"/>
                </a:solidFill>
              </a:defRPr>
            </a:lvl1pPr>
          </a:lstStyle>
          <a:p>
            <a:pPr lvl="0"/>
            <a:r>
              <a:rPr lang="en-US" dirty="0" smtClean="0"/>
              <a:t>Click to edit text</a:t>
            </a:r>
          </a:p>
        </p:txBody>
      </p:sp>
      <p:sp>
        <p:nvSpPr>
          <p:cNvPr id="11" name="Round Same Side Corner Rectangle 10"/>
          <p:cNvSpPr/>
          <p:nvPr userDrawn="1"/>
        </p:nvSpPr>
        <p:spPr>
          <a:xfrm>
            <a:off x="4792661" y="1146175"/>
            <a:ext cx="4118931" cy="460683"/>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 Placeholder 9"/>
          <p:cNvSpPr>
            <a:spLocks noGrp="1"/>
          </p:cNvSpPr>
          <p:nvPr>
            <p:ph type="body" sz="quarter" idx="14" hasCustomPrompt="1"/>
          </p:nvPr>
        </p:nvSpPr>
        <p:spPr>
          <a:xfrm>
            <a:off x="4792662" y="1155053"/>
            <a:ext cx="4129088" cy="426529"/>
          </a:xfrm>
        </p:spPr>
        <p:txBody>
          <a:bodyPr>
            <a:noAutofit/>
          </a:bodyPr>
          <a:lstStyle>
            <a:lvl1pPr marL="0" indent="0" algn="ctr">
              <a:buNone/>
              <a:defRPr sz="2200" b="1">
                <a:solidFill>
                  <a:schemeClr val="bg1"/>
                </a:solidFill>
              </a:defRPr>
            </a:lvl1pPr>
          </a:lstStyle>
          <a:p>
            <a:pPr lvl="0"/>
            <a:r>
              <a:rPr lang="en-US" dirty="0" smtClean="0"/>
              <a:t>Click to edit text</a:t>
            </a:r>
          </a:p>
        </p:txBody>
      </p:sp>
      <p:sp>
        <p:nvSpPr>
          <p:cNvPr id="13" name="Title 1"/>
          <p:cNvSpPr>
            <a:spLocks noGrp="1"/>
          </p:cNvSpPr>
          <p:nvPr>
            <p:ph type="title" hasCustomPrompt="1"/>
          </p:nvPr>
        </p:nvSpPr>
        <p:spPr>
          <a:xfrm>
            <a:off x="130810" y="111760"/>
            <a:ext cx="8229600" cy="579120"/>
          </a:xfrm>
        </p:spPr>
        <p:txBody>
          <a:bodyPr/>
          <a:lstStyle>
            <a:lvl1pPr>
              <a:defRPr/>
            </a:lvl1pPr>
          </a:lstStyle>
          <a:p>
            <a:r>
              <a:rPr lang="en-US" dirty="0" smtClean="0"/>
              <a:t>Click to Edit Master  Arial </a:t>
            </a:r>
            <a:r>
              <a:rPr lang="en-US" dirty="0" err="1" smtClean="0"/>
              <a:t>26pt</a:t>
            </a:r>
            <a:r>
              <a:rPr lang="en-US" dirty="0" smtClean="0"/>
              <a:t>, Bold</a:t>
            </a:r>
            <a:endParaRPr lang="en-US" dirty="0"/>
          </a:p>
        </p:txBody>
      </p:sp>
      <p:sp>
        <p:nvSpPr>
          <p:cNvPr id="14" name="Content Placeholder 2"/>
          <p:cNvSpPr>
            <a:spLocks noGrp="1"/>
          </p:cNvSpPr>
          <p:nvPr>
            <p:ph idx="1"/>
          </p:nvPr>
        </p:nvSpPr>
        <p:spPr>
          <a:xfrm>
            <a:off x="222250" y="1766656"/>
            <a:ext cx="4129088" cy="4003829"/>
          </a:xfrm>
        </p:spPr>
        <p:txBody>
          <a:bodyPr/>
          <a:lstStyle>
            <a:lvl1pPr>
              <a:buClr>
                <a:schemeClr val="bg2">
                  <a:lumMod val="25000"/>
                </a:schemeClr>
              </a:buClr>
              <a:defRPr sz="2000"/>
            </a:lvl1pPr>
            <a:lvl2pPr>
              <a:buClr>
                <a:schemeClr val="bg2">
                  <a:lumMod val="25000"/>
                </a:schemeClr>
              </a:buClr>
              <a:defRPr sz="1800"/>
            </a:lvl2pPr>
            <a:lvl3pPr>
              <a:buClr>
                <a:schemeClr val="bg2">
                  <a:lumMod val="25000"/>
                </a:schemeClr>
              </a:buCl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Content Placeholder 2"/>
          <p:cNvSpPr>
            <a:spLocks noGrp="1"/>
          </p:cNvSpPr>
          <p:nvPr>
            <p:ph idx="15"/>
          </p:nvPr>
        </p:nvSpPr>
        <p:spPr>
          <a:xfrm>
            <a:off x="4787582" y="1768136"/>
            <a:ext cx="4129088" cy="4002349"/>
          </a:xfrm>
        </p:spPr>
        <p:txBody>
          <a:bodyPr/>
          <a:lstStyle>
            <a:lvl1pPr>
              <a:buClr>
                <a:schemeClr val="bg2">
                  <a:lumMod val="25000"/>
                </a:schemeClr>
              </a:buClr>
              <a:defRPr sz="2000"/>
            </a:lvl1pPr>
            <a:lvl2pPr>
              <a:buClr>
                <a:schemeClr val="bg2">
                  <a:lumMod val="25000"/>
                </a:schemeClr>
              </a:buClr>
              <a:defRPr sz="1800"/>
            </a:lvl2pPr>
            <a:lvl3pPr>
              <a:buClr>
                <a:schemeClr val="bg2">
                  <a:lumMod val="25000"/>
                </a:schemeClr>
              </a:buCl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Footer Placeholder 4"/>
          <p:cNvSpPr>
            <a:spLocks noGrp="1"/>
          </p:cNvSpPr>
          <p:nvPr>
            <p:ph type="ftr" sz="quarter" idx="11"/>
          </p:nvPr>
        </p:nvSpPr>
        <p:spPr>
          <a:xfrm>
            <a:off x="2458720" y="6488430"/>
            <a:ext cx="4221480" cy="365125"/>
          </a:xfrm>
        </p:spPr>
        <p:txBody>
          <a:body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
        <p:nvSpPr>
          <p:cNvPr id="19" name="Rectangle 18"/>
          <p:cNvSpPr/>
          <p:nvPr userDrawn="1"/>
        </p:nvSpPr>
        <p:spPr>
          <a:xfrm>
            <a:off x="0" y="6036987"/>
            <a:ext cx="9144000" cy="4572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Text Placeholder 8"/>
          <p:cNvSpPr>
            <a:spLocks noGrp="1"/>
          </p:cNvSpPr>
          <p:nvPr>
            <p:ph type="body" sz="quarter" idx="16" hasCustomPrompt="1"/>
          </p:nvPr>
        </p:nvSpPr>
        <p:spPr>
          <a:xfrm>
            <a:off x="0" y="6045865"/>
            <a:ext cx="9144000" cy="435892"/>
          </a:xfrm>
        </p:spPr>
        <p:txBody>
          <a:bodyPr lIns="0" tIns="0" rIns="0" bIns="0" anchor="ctr"/>
          <a:lstStyle>
            <a:lvl1pPr marL="0" indent="0" algn="ctr">
              <a:buNone/>
              <a:defRPr b="1" i="1">
                <a:solidFill>
                  <a:schemeClr val="bg2">
                    <a:lumMod val="25000"/>
                  </a:schemeClr>
                </a:solidFill>
              </a:defRPr>
            </a:lvl1pPr>
          </a:lstStyle>
          <a:p>
            <a:pPr lvl="0"/>
            <a:r>
              <a:rPr lang="en-US" dirty="0" smtClean="0"/>
              <a:t>Click to Edit Takeaway Text | 24 Pt, Arial</a:t>
            </a:r>
          </a:p>
        </p:txBody>
      </p:sp>
    </p:spTree>
    <p:extLst>
      <p:ext uri="{BB962C8B-B14F-4D97-AF65-F5344CB8AC3E}">
        <p14:creationId xmlns:p14="http://schemas.microsoft.com/office/powerpoint/2010/main" val="42533801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section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D051116-F8D4-4A3F-8CD9-1985458453C0}" type="datetime1">
              <a:rPr lang="en-US" smtClean="0">
                <a:solidFill>
                  <a:prstClr val="white">
                    <a:lumMod val="65000"/>
                  </a:prstClr>
                </a:solidFill>
              </a:rPr>
              <a:pPr/>
              <a:t>10/11/2017</a:t>
            </a:fld>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a:solidFill>
                <a:prstClr val="white">
                  <a:lumMod val="65000"/>
                </a:prstClr>
              </a:solidFill>
            </a:endParaRPr>
          </a:p>
        </p:txBody>
      </p:sp>
      <p:sp>
        <p:nvSpPr>
          <p:cNvPr id="13" name="Title 1"/>
          <p:cNvSpPr>
            <a:spLocks noGrp="1"/>
          </p:cNvSpPr>
          <p:nvPr>
            <p:ph type="title" hasCustomPrompt="1"/>
          </p:nvPr>
        </p:nvSpPr>
        <p:spPr>
          <a:xfrm>
            <a:off x="130810" y="111760"/>
            <a:ext cx="8229600" cy="579120"/>
          </a:xfrm>
        </p:spPr>
        <p:txBody>
          <a:bodyPr/>
          <a:lstStyle/>
          <a:p>
            <a:r>
              <a:rPr lang="en-US" dirty="0" smtClean="0"/>
              <a:t>Click to Edit Master  Arial </a:t>
            </a:r>
            <a:r>
              <a:rPr lang="en-US" dirty="0" err="1" smtClean="0"/>
              <a:t>26pt</a:t>
            </a:r>
            <a:r>
              <a:rPr lang="en-US" dirty="0" smtClean="0"/>
              <a:t>, Bold</a:t>
            </a:r>
            <a:endParaRPr lang="en-US" dirty="0"/>
          </a:p>
        </p:txBody>
      </p:sp>
      <p:sp>
        <p:nvSpPr>
          <p:cNvPr id="16" name="Footer Placeholder 4"/>
          <p:cNvSpPr>
            <a:spLocks noGrp="1"/>
          </p:cNvSpPr>
          <p:nvPr>
            <p:ph type="ftr" sz="quarter" idx="11"/>
          </p:nvPr>
        </p:nvSpPr>
        <p:spPr>
          <a:xfrm>
            <a:off x="2458720" y="6488430"/>
            <a:ext cx="4221480" cy="365125"/>
          </a:xfrm>
        </p:spPr>
        <p:txBody>
          <a:body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
        <p:nvSpPr>
          <p:cNvPr id="24" name="Round Same Side Corner Rectangle 23"/>
          <p:cNvSpPr/>
          <p:nvPr userDrawn="1"/>
        </p:nvSpPr>
        <p:spPr>
          <a:xfrm>
            <a:off x="222250" y="1146176"/>
            <a:ext cx="4118931" cy="319354"/>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25" name="Text Placeholder 9"/>
          <p:cNvSpPr>
            <a:spLocks noGrp="1"/>
          </p:cNvSpPr>
          <p:nvPr>
            <p:ph type="body" sz="quarter" idx="13" hasCustomPrompt="1"/>
          </p:nvPr>
        </p:nvSpPr>
        <p:spPr>
          <a:xfrm>
            <a:off x="222251" y="1155054"/>
            <a:ext cx="4129088" cy="295678"/>
          </a:xfrm>
        </p:spPr>
        <p:txBody>
          <a:bodyPr anchor="ctr">
            <a:noAutofit/>
          </a:bodyPr>
          <a:lstStyle>
            <a:lvl1pPr marL="0" indent="0" algn="ctr">
              <a:buNone/>
              <a:defRPr sz="1600" b="1">
                <a:solidFill>
                  <a:schemeClr val="bg1"/>
                </a:solidFill>
                <a:latin typeface="+mj-lt"/>
              </a:defRPr>
            </a:lvl1pPr>
          </a:lstStyle>
          <a:p>
            <a:pPr lvl="0"/>
            <a:r>
              <a:rPr lang="en-US" dirty="0" smtClean="0"/>
              <a:t>Click to Edit Text</a:t>
            </a:r>
          </a:p>
        </p:txBody>
      </p:sp>
      <p:sp>
        <p:nvSpPr>
          <p:cNvPr id="26" name="Round Same Side Corner Rectangle 25"/>
          <p:cNvSpPr/>
          <p:nvPr userDrawn="1"/>
        </p:nvSpPr>
        <p:spPr>
          <a:xfrm>
            <a:off x="4792661" y="1146176"/>
            <a:ext cx="4118931" cy="319354"/>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27" name="Text Placeholder 9"/>
          <p:cNvSpPr>
            <a:spLocks noGrp="1"/>
          </p:cNvSpPr>
          <p:nvPr>
            <p:ph type="body" sz="quarter" idx="14" hasCustomPrompt="1"/>
          </p:nvPr>
        </p:nvSpPr>
        <p:spPr>
          <a:xfrm>
            <a:off x="4792662" y="1155054"/>
            <a:ext cx="4129088" cy="295678"/>
          </a:xfrm>
        </p:spPr>
        <p:txBody>
          <a:bodyPr anchor="ctr">
            <a:noAutofit/>
          </a:bodyPr>
          <a:lstStyle>
            <a:lvl1pPr marL="0" indent="0" algn="ctr">
              <a:buNone/>
              <a:defRPr sz="1600" b="1">
                <a:solidFill>
                  <a:schemeClr val="bg1"/>
                </a:solidFill>
                <a:latin typeface="+mj-lt"/>
              </a:defRPr>
            </a:lvl1pPr>
          </a:lstStyle>
          <a:p>
            <a:pPr lvl="0"/>
            <a:r>
              <a:rPr lang="en-US" dirty="0" smtClean="0"/>
              <a:t>Click to Edit Text</a:t>
            </a:r>
          </a:p>
        </p:txBody>
      </p:sp>
      <p:sp>
        <p:nvSpPr>
          <p:cNvPr id="28" name="Content Placeholder 2"/>
          <p:cNvSpPr>
            <a:spLocks noGrp="1"/>
          </p:cNvSpPr>
          <p:nvPr>
            <p:ph idx="1"/>
          </p:nvPr>
        </p:nvSpPr>
        <p:spPr>
          <a:xfrm>
            <a:off x="222250" y="1538057"/>
            <a:ext cx="4129088" cy="1785435"/>
          </a:xfrm>
        </p:spPr>
        <p:txBody>
          <a:bodyPr>
            <a:normAutofit/>
          </a:bodyPr>
          <a:lstStyle>
            <a:lvl1pPr>
              <a:spcAft>
                <a:spcPts val="0"/>
              </a:spcAft>
              <a:buClr>
                <a:schemeClr val="bg2">
                  <a:lumMod val="25000"/>
                </a:schemeClr>
              </a:buClr>
              <a:defRPr sz="1600"/>
            </a:lvl1pPr>
            <a:lvl2pPr>
              <a:spcAft>
                <a:spcPts val="0"/>
              </a:spcAft>
              <a:buClr>
                <a:schemeClr val="bg2">
                  <a:lumMod val="25000"/>
                </a:schemeClr>
              </a:buClr>
              <a:defRPr sz="1400"/>
            </a:lvl2pPr>
            <a:lvl3pPr>
              <a:spcAft>
                <a:spcPts val="0"/>
              </a:spcAft>
              <a:buClr>
                <a:schemeClr val="bg2">
                  <a:lumMod val="25000"/>
                </a:schemeClr>
              </a:buClr>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9" name="Content Placeholder 2"/>
          <p:cNvSpPr>
            <a:spLocks noGrp="1"/>
          </p:cNvSpPr>
          <p:nvPr>
            <p:ph idx="15"/>
          </p:nvPr>
        </p:nvSpPr>
        <p:spPr>
          <a:xfrm>
            <a:off x="4782504" y="1535867"/>
            <a:ext cx="4129088" cy="1770041"/>
          </a:xfrm>
        </p:spPr>
        <p:txBody>
          <a:bodyPr>
            <a:normAutofit/>
          </a:bodyPr>
          <a:lstStyle>
            <a:lvl1pPr>
              <a:spcAft>
                <a:spcPts val="0"/>
              </a:spcAft>
              <a:buClr>
                <a:schemeClr val="bg2">
                  <a:lumMod val="25000"/>
                </a:schemeClr>
              </a:buClr>
              <a:defRPr sz="1600"/>
            </a:lvl1pPr>
            <a:lvl2pPr>
              <a:spcAft>
                <a:spcPts val="0"/>
              </a:spcAft>
              <a:buClr>
                <a:schemeClr val="bg2">
                  <a:lumMod val="25000"/>
                </a:schemeClr>
              </a:buClr>
              <a:defRPr sz="1400"/>
            </a:lvl2pPr>
            <a:lvl3pPr>
              <a:spcAft>
                <a:spcPts val="0"/>
              </a:spcAft>
              <a:buClr>
                <a:schemeClr val="bg2">
                  <a:lumMod val="25000"/>
                </a:schemeClr>
              </a:buClr>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0" name="Round Same Side Corner Rectangle 29"/>
          <p:cNvSpPr/>
          <p:nvPr userDrawn="1"/>
        </p:nvSpPr>
        <p:spPr>
          <a:xfrm>
            <a:off x="232408" y="3487863"/>
            <a:ext cx="4118931" cy="319354"/>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31" name="Text Placeholder 9"/>
          <p:cNvSpPr>
            <a:spLocks noGrp="1"/>
          </p:cNvSpPr>
          <p:nvPr>
            <p:ph type="body" sz="quarter" idx="16" hasCustomPrompt="1"/>
          </p:nvPr>
        </p:nvSpPr>
        <p:spPr>
          <a:xfrm>
            <a:off x="232409" y="3496741"/>
            <a:ext cx="4129088" cy="295678"/>
          </a:xfrm>
        </p:spPr>
        <p:txBody>
          <a:bodyPr anchor="ctr">
            <a:noAutofit/>
          </a:bodyPr>
          <a:lstStyle>
            <a:lvl1pPr marL="0" indent="0" algn="ctr">
              <a:buNone/>
              <a:defRPr sz="1600" b="1">
                <a:solidFill>
                  <a:schemeClr val="bg1"/>
                </a:solidFill>
                <a:latin typeface="+mj-lt"/>
              </a:defRPr>
            </a:lvl1pPr>
          </a:lstStyle>
          <a:p>
            <a:pPr lvl="0"/>
            <a:r>
              <a:rPr lang="en-US" dirty="0" smtClean="0"/>
              <a:t>Click to Edit Text</a:t>
            </a:r>
          </a:p>
        </p:txBody>
      </p:sp>
      <p:sp>
        <p:nvSpPr>
          <p:cNvPr id="32" name="Round Same Side Corner Rectangle 31"/>
          <p:cNvSpPr/>
          <p:nvPr userDrawn="1"/>
        </p:nvSpPr>
        <p:spPr>
          <a:xfrm>
            <a:off x="4802819" y="3487863"/>
            <a:ext cx="4118931" cy="319354"/>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33" name="Text Placeholder 9"/>
          <p:cNvSpPr>
            <a:spLocks noGrp="1"/>
          </p:cNvSpPr>
          <p:nvPr>
            <p:ph type="body" sz="quarter" idx="17" hasCustomPrompt="1"/>
          </p:nvPr>
        </p:nvSpPr>
        <p:spPr>
          <a:xfrm>
            <a:off x="4802820" y="3496741"/>
            <a:ext cx="4129088" cy="295678"/>
          </a:xfrm>
        </p:spPr>
        <p:txBody>
          <a:bodyPr anchor="ctr">
            <a:noAutofit/>
          </a:bodyPr>
          <a:lstStyle>
            <a:lvl1pPr marL="0" indent="0" algn="ctr">
              <a:buNone/>
              <a:defRPr sz="1600" b="1">
                <a:solidFill>
                  <a:schemeClr val="bg1"/>
                </a:solidFill>
                <a:latin typeface="+mj-lt"/>
              </a:defRPr>
            </a:lvl1pPr>
          </a:lstStyle>
          <a:p>
            <a:pPr lvl="0"/>
            <a:r>
              <a:rPr lang="en-US" dirty="0" smtClean="0"/>
              <a:t>Click to Edit Text</a:t>
            </a:r>
          </a:p>
        </p:txBody>
      </p:sp>
      <p:sp>
        <p:nvSpPr>
          <p:cNvPr id="34" name="Content Placeholder 2"/>
          <p:cNvSpPr>
            <a:spLocks noGrp="1"/>
          </p:cNvSpPr>
          <p:nvPr>
            <p:ph idx="18"/>
          </p:nvPr>
        </p:nvSpPr>
        <p:spPr>
          <a:xfrm>
            <a:off x="216189" y="3894998"/>
            <a:ext cx="4129088" cy="2051531"/>
          </a:xfrm>
        </p:spPr>
        <p:txBody>
          <a:bodyPr>
            <a:normAutofit/>
          </a:bodyPr>
          <a:lstStyle>
            <a:lvl1pPr>
              <a:spcAft>
                <a:spcPts val="0"/>
              </a:spcAft>
              <a:buClr>
                <a:schemeClr val="bg2">
                  <a:lumMod val="25000"/>
                </a:schemeClr>
              </a:buClr>
              <a:defRPr sz="1600"/>
            </a:lvl1pPr>
            <a:lvl2pPr>
              <a:spcAft>
                <a:spcPts val="0"/>
              </a:spcAft>
              <a:buClr>
                <a:schemeClr val="bg2">
                  <a:lumMod val="25000"/>
                </a:schemeClr>
              </a:buClr>
              <a:defRPr sz="1400"/>
            </a:lvl2pPr>
            <a:lvl3pPr>
              <a:spcAft>
                <a:spcPts val="0"/>
              </a:spcAft>
              <a:buClr>
                <a:schemeClr val="bg2">
                  <a:lumMod val="25000"/>
                </a:schemeClr>
              </a:buClr>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5" name="Content Placeholder 2"/>
          <p:cNvSpPr>
            <a:spLocks noGrp="1"/>
          </p:cNvSpPr>
          <p:nvPr>
            <p:ph idx="19"/>
          </p:nvPr>
        </p:nvSpPr>
        <p:spPr>
          <a:xfrm>
            <a:off x="4776443" y="3912582"/>
            <a:ext cx="4129088" cy="2033948"/>
          </a:xfrm>
        </p:spPr>
        <p:txBody>
          <a:bodyPr>
            <a:normAutofit/>
          </a:bodyPr>
          <a:lstStyle>
            <a:lvl1pPr>
              <a:spcAft>
                <a:spcPts val="0"/>
              </a:spcAft>
              <a:buClr>
                <a:schemeClr val="bg2">
                  <a:lumMod val="25000"/>
                </a:schemeClr>
              </a:buClr>
              <a:defRPr sz="1600"/>
            </a:lvl1pPr>
            <a:lvl2pPr>
              <a:spcAft>
                <a:spcPts val="0"/>
              </a:spcAft>
              <a:buClr>
                <a:schemeClr val="bg2">
                  <a:lumMod val="25000"/>
                </a:schemeClr>
              </a:buClr>
              <a:defRPr sz="1400"/>
            </a:lvl2pPr>
            <a:lvl3pPr>
              <a:spcAft>
                <a:spcPts val="0"/>
              </a:spcAft>
              <a:buClr>
                <a:schemeClr val="bg2">
                  <a:lumMod val="25000"/>
                </a:schemeClr>
              </a:buClr>
              <a:defRPr sz="1200"/>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851986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2 section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D051116-F8D4-4A3F-8CD9-1985458453C0}" type="datetime1">
              <a:rPr lang="en-US" smtClean="0">
                <a:solidFill>
                  <a:prstClr val="white">
                    <a:lumMod val="65000"/>
                  </a:prstClr>
                </a:solidFill>
              </a:rPr>
              <a:pPr/>
              <a:t>10/11/2017</a:t>
            </a:fld>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F777368C-8B0E-4F2E-9B60-69D9F9B239AF}" type="slidenum">
              <a:rPr lang="en-US" smtClean="0">
                <a:solidFill>
                  <a:prstClr val="white">
                    <a:lumMod val="65000"/>
                  </a:prstClr>
                </a:solidFill>
              </a:rPr>
              <a:pPr/>
              <a:t>‹#›</a:t>
            </a:fld>
            <a:endParaRPr lang="en-US">
              <a:solidFill>
                <a:prstClr val="white">
                  <a:lumMod val="65000"/>
                </a:prstClr>
              </a:solidFill>
            </a:endParaRPr>
          </a:p>
        </p:txBody>
      </p:sp>
      <p:sp>
        <p:nvSpPr>
          <p:cNvPr id="7" name="Round Same Side Corner Rectangle 6"/>
          <p:cNvSpPr/>
          <p:nvPr userDrawn="1"/>
        </p:nvSpPr>
        <p:spPr>
          <a:xfrm>
            <a:off x="222250" y="1146176"/>
            <a:ext cx="4118931" cy="319354"/>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10" name="Text Placeholder 9"/>
          <p:cNvSpPr>
            <a:spLocks noGrp="1"/>
          </p:cNvSpPr>
          <p:nvPr>
            <p:ph type="body" sz="quarter" idx="13" hasCustomPrompt="1"/>
          </p:nvPr>
        </p:nvSpPr>
        <p:spPr>
          <a:xfrm>
            <a:off x="222251" y="1155054"/>
            <a:ext cx="4129088" cy="295678"/>
          </a:xfrm>
        </p:spPr>
        <p:txBody>
          <a:bodyPr anchor="ctr">
            <a:noAutofit/>
          </a:bodyPr>
          <a:lstStyle>
            <a:lvl1pPr marL="0" indent="0" algn="ctr">
              <a:buNone/>
              <a:defRPr sz="1600" b="1">
                <a:solidFill>
                  <a:schemeClr val="bg1"/>
                </a:solidFill>
                <a:latin typeface="+mj-lt"/>
              </a:defRPr>
            </a:lvl1pPr>
          </a:lstStyle>
          <a:p>
            <a:pPr lvl="0"/>
            <a:r>
              <a:rPr lang="en-US" dirty="0" smtClean="0"/>
              <a:t>Click to Edit Text</a:t>
            </a:r>
          </a:p>
        </p:txBody>
      </p:sp>
      <p:sp>
        <p:nvSpPr>
          <p:cNvPr id="11" name="Round Same Side Corner Rectangle 10"/>
          <p:cNvSpPr/>
          <p:nvPr userDrawn="1"/>
        </p:nvSpPr>
        <p:spPr>
          <a:xfrm>
            <a:off x="4792661" y="1146176"/>
            <a:ext cx="4118931" cy="319354"/>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12" name="Text Placeholder 9"/>
          <p:cNvSpPr>
            <a:spLocks noGrp="1"/>
          </p:cNvSpPr>
          <p:nvPr>
            <p:ph type="body" sz="quarter" idx="14" hasCustomPrompt="1"/>
          </p:nvPr>
        </p:nvSpPr>
        <p:spPr>
          <a:xfrm>
            <a:off x="4792662" y="1155054"/>
            <a:ext cx="4129088" cy="295678"/>
          </a:xfrm>
        </p:spPr>
        <p:txBody>
          <a:bodyPr anchor="ctr">
            <a:noAutofit/>
          </a:bodyPr>
          <a:lstStyle>
            <a:lvl1pPr marL="0" indent="0" algn="ctr">
              <a:buNone/>
              <a:defRPr sz="1600" b="1">
                <a:solidFill>
                  <a:schemeClr val="bg1"/>
                </a:solidFill>
                <a:latin typeface="+mj-lt"/>
              </a:defRPr>
            </a:lvl1pPr>
          </a:lstStyle>
          <a:p>
            <a:pPr lvl="0"/>
            <a:r>
              <a:rPr lang="en-US" dirty="0" smtClean="0"/>
              <a:t>Click to Edit Text</a:t>
            </a:r>
          </a:p>
        </p:txBody>
      </p:sp>
      <p:sp>
        <p:nvSpPr>
          <p:cNvPr id="13" name="Title 1"/>
          <p:cNvSpPr>
            <a:spLocks noGrp="1"/>
          </p:cNvSpPr>
          <p:nvPr>
            <p:ph type="title" hasCustomPrompt="1"/>
          </p:nvPr>
        </p:nvSpPr>
        <p:spPr>
          <a:xfrm>
            <a:off x="130810" y="111760"/>
            <a:ext cx="8229600" cy="579120"/>
          </a:xfrm>
        </p:spPr>
        <p:txBody>
          <a:bodyPr/>
          <a:lstStyle/>
          <a:p>
            <a:r>
              <a:rPr lang="en-US" dirty="0" smtClean="0"/>
              <a:t>Click to Edit Master  Arial </a:t>
            </a:r>
            <a:r>
              <a:rPr lang="en-US" dirty="0" err="1" smtClean="0"/>
              <a:t>26pt</a:t>
            </a:r>
            <a:r>
              <a:rPr lang="en-US" dirty="0" smtClean="0"/>
              <a:t>, Bold</a:t>
            </a:r>
            <a:endParaRPr lang="en-US" dirty="0"/>
          </a:p>
        </p:txBody>
      </p:sp>
      <p:sp>
        <p:nvSpPr>
          <p:cNvPr id="14" name="Content Placeholder 2"/>
          <p:cNvSpPr>
            <a:spLocks noGrp="1"/>
          </p:cNvSpPr>
          <p:nvPr>
            <p:ph idx="1"/>
          </p:nvPr>
        </p:nvSpPr>
        <p:spPr>
          <a:xfrm>
            <a:off x="222250" y="1538057"/>
            <a:ext cx="4129088" cy="1785435"/>
          </a:xfrm>
        </p:spPr>
        <p:txBody>
          <a:bodyPr>
            <a:normAutofit/>
          </a:bodyPr>
          <a:lstStyle>
            <a:lvl1pPr>
              <a:spcAft>
                <a:spcPts val="0"/>
              </a:spcAft>
              <a:buClr>
                <a:schemeClr val="bg2">
                  <a:lumMod val="25000"/>
                </a:schemeClr>
              </a:buClr>
              <a:defRPr sz="1600"/>
            </a:lvl1pPr>
            <a:lvl2pPr>
              <a:spcAft>
                <a:spcPts val="0"/>
              </a:spcAft>
              <a:buClr>
                <a:schemeClr val="bg2">
                  <a:lumMod val="25000"/>
                </a:schemeClr>
              </a:buClr>
              <a:defRPr sz="1400"/>
            </a:lvl2pPr>
            <a:lvl3pPr>
              <a:spcAft>
                <a:spcPts val="0"/>
              </a:spcAft>
              <a:buClr>
                <a:schemeClr val="bg2">
                  <a:lumMod val="25000"/>
                </a:schemeClr>
              </a:buClr>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6" name="Footer Placeholder 4"/>
          <p:cNvSpPr>
            <a:spLocks noGrp="1"/>
          </p:cNvSpPr>
          <p:nvPr>
            <p:ph type="ftr" sz="quarter" idx="11"/>
          </p:nvPr>
        </p:nvSpPr>
        <p:spPr>
          <a:xfrm>
            <a:off x="2458720" y="6488430"/>
            <a:ext cx="4221480" cy="365125"/>
          </a:xfrm>
        </p:spPr>
        <p:txBody>
          <a:body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
        <p:nvSpPr>
          <p:cNvPr id="17" name="Content Placeholder 2"/>
          <p:cNvSpPr>
            <a:spLocks noGrp="1"/>
          </p:cNvSpPr>
          <p:nvPr>
            <p:ph idx="15"/>
          </p:nvPr>
        </p:nvSpPr>
        <p:spPr>
          <a:xfrm>
            <a:off x="4782504" y="1535867"/>
            <a:ext cx="4129088" cy="1770041"/>
          </a:xfrm>
        </p:spPr>
        <p:txBody>
          <a:bodyPr>
            <a:normAutofit/>
          </a:bodyPr>
          <a:lstStyle>
            <a:lvl1pPr>
              <a:spcAft>
                <a:spcPts val="0"/>
              </a:spcAft>
              <a:buClr>
                <a:schemeClr val="bg2">
                  <a:lumMod val="25000"/>
                </a:schemeClr>
              </a:buClr>
              <a:defRPr sz="1600"/>
            </a:lvl1pPr>
            <a:lvl2pPr>
              <a:spcAft>
                <a:spcPts val="0"/>
              </a:spcAft>
              <a:buClr>
                <a:schemeClr val="bg2">
                  <a:lumMod val="25000"/>
                </a:schemeClr>
              </a:buClr>
              <a:defRPr sz="1400"/>
            </a:lvl2pPr>
            <a:lvl3pPr>
              <a:spcAft>
                <a:spcPts val="0"/>
              </a:spcAft>
              <a:buClr>
                <a:schemeClr val="bg2">
                  <a:lumMod val="25000"/>
                </a:schemeClr>
              </a:buClr>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Round Same Side Corner Rectangle 17"/>
          <p:cNvSpPr/>
          <p:nvPr userDrawn="1"/>
        </p:nvSpPr>
        <p:spPr>
          <a:xfrm>
            <a:off x="232408" y="3487863"/>
            <a:ext cx="4118931" cy="319354"/>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19" name="Text Placeholder 9"/>
          <p:cNvSpPr>
            <a:spLocks noGrp="1"/>
          </p:cNvSpPr>
          <p:nvPr>
            <p:ph type="body" sz="quarter" idx="16" hasCustomPrompt="1"/>
          </p:nvPr>
        </p:nvSpPr>
        <p:spPr>
          <a:xfrm>
            <a:off x="232409" y="3496741"/>
            <a:ext cx="4129088" cy="295678"/>
          </a:xfrm>
        </p:spPr>
        <p:txBody>
          <a:bodyPr anchor="ctr">
            <a:noAutofit/>
          </a:bodyPr>
          <a:lstStyle>
            <a:lvl1pPr marL="0" indent="0" algn="ctr">
              <a:buNone/>
              <a:defRPr sz="1600" b="1">
                <a:solidFill>
                  <a:schemeClr val="bg1"/>
                </a:solidFill>
                <a:latin typeface="+mj-lt"/>
              </a:defRPr>
            </a:lvl1pPr>
          </a:lstStyle>
          <a:p>
            <a:pPr lvl="0"/>
            <a:r>
              <a:rPr lang="en-US" dirty="0" smtClean="0"/>
              <a:t>Click to Edit Text</a:t>
            </a:r>
          </a:p>
        </p:txBody>
      </p:sp>
      <p:sp>
        <p:nvSpPr>
          <p:cNvPr id="20" name="Round Same Side Corner Rectangle 19"/>
          <p:cNvSpPr/>
          <p:nvPr userDrawn="1"/>
        </p:nvSpPr>
        <p:spPr>
          <a:xfrm>
            <a:off x="4802819" y="3487863"/>
            <a:ext cx="4118931" cy="319354"/>
          </a:xfrm>
          <a:prstGeom prst="round2SameRect">
            <a:avLst>
              <a:gd name="adj1" fmla="val 22448"/>
              <a:gd name="adj2" fmla="val 0"/>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21" name="Text Placeholder 9"/>
          <p:cNvSpPr>
            <a:spLocks noGrp="1"/>
          </p:cNvSpPr>
          <p:nvPr>
            <p:ph type="body" sz="quarter" idx="17" hasCustomPrompt="1"/>
          </p:nvPr>
        </p:nvSpPr>
        <p:spPr>
          <a:xfrm>
            <a:off x="4802820" y="3496741"/>
            <a:ext cx="4129088" cy="295678"/>
          </a:xfrm>
        </p:spPr>
        <p:txBody>
          <a:bodyPr anchor="ctr">
            <a:noAutofit/>
          </a:bodyPr>
          <a:lstStyle>
            <a:lvl1pPr marL="0" indent="0" algn="ctr">
              <a:buNone/>
              <a:defRPr sz="1600" b="1">
                <a:solidFill>
                  <a:schemeClr val="bg1"/>
                </a:solidFill>
                <a:latin typeface="+mj-lt"/>
              </a:defRPr>
            </a:lvl1pPr>
          </a:lstStyle>
          <a:p>
            <a:pPr lvl="0"/>
            <a:r>
              <a:rPr lang="en-US" dirty="0" smtClean="0"/>
              <a:t>Click to Edit Text</a:t>
            </a:r>
          </a:p>
        </p:txBody>
      </p:sp>
      <p:sp>
        <p:nvSpPr>
          <p:cNvPr id="22" name="Content Placeholder 2"/>
          <p:cNvSpPr>
            <a:spLocks noGrp="1"/>
          </p:cNvSpPr>
          <p:nvPr>
            <p:ph idx="18"/>
          </p:nvPr>
        </p:nvSpPr>
        <p:spPr>
          <a:xfrm>
            <a:off x="216189" y="3894998"/>
            <a:ext cx="4129088" cy="2051531"/>
          </a:xfrm>
        </p:spPr>
        <p:txBody>
          <a:bodyPr>
            <a:normAutofit/>
          </a:bodyPr>
          <a:lstStyle>
            <a:lvl1pPr>
              <a:spcAft>
                <a:spcPts val="0"/>
              </a:spcAft>
              <a:buClr>
                <a:schemeClr val="bg2">
                  <a:lumMod val="25000"/>
                </a:schemeClr>
              </a:buClr>
              <a:defRPr sz="1600"/>
            </a:lvl1pPr>
            <a:lvl2pPr>
              <a:spcAft>
                <a:spcPts val="0"/>
              </a:spcAft>
              <a:buClr>
                <a:schemeClr val="bg2">
                  <a:lumMod val="25000"/>
                </a:schemeClr>
              </a:buClr>
              <a:defRPr sz="1400"/>
            </a:lvl2pPr>
            <a:lvl3pPr>
              <a:spcAft>
                <a:spcPts val="0"/>
              </a:spcAft>
              <a:buClr>
                <a:schemeClr val="bg2">
                  <a:lumMod val="25000"/>
                </a:schemeClr>
              </a:buClr>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3" name="Content Placeholder 2"/>
          <p:cNvSpPr>
            <a:spLocks noGrp="1"/>
          </p:cNvSpPr>
          <p:nvPr>
            <p:ph idx="19"/>
          </p:nvPr>
        </p:nvSpPr>
        <p:spPr>
          <a:xfrm>
            <a:off x="4776443" y="3912582"/>
            <a:ext cx="4129088" cy="2033948"/>
          </a:xfrm>
        </p:spPr>
        <p:txBody>
          <a:bodyPr>
            <a:normAutofit/>
          </a:bodyPr>
          <a:lstStyle>
            <a:lvl1pPr>
              <a:spcAft>
                <a:spcPts val="0"/>
              </a:spcAft>
              <a:buClr>
                <a:schemeClr val="bg2">
                  <a:lumMod val="25000"/>
                </a:schemeClr>
              </a:buClr>
              <a:defRPr sz="1600"/>
            </a:lvl1pPr>
            <a:lvl2pPr>
              <a:spcAft>
                <a:spcPts val="0"/>
              </a:spcAft>
              <a:buClr>
                <a:schemeClr val="bg2">
                  <a:lumMod val="25000"/>
                </a:schemeClr>
              </a:buClr>
              <a:defRPr sz="1400"/>
            </a:lvl2pPr>
            <a:lvl3pPr>
              <a:spcAft>
                <a:spcPts val="0"/>
              </a:spcAft>
              <a:buClr>
                <a:schemeClr val="bg2">
                  <a:lumMod val="25000"/>
                </a:schemeClr>
              </a:buClr>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4" name="Rectangle 23"/>
          <p:cNvSpPr/>
          <p:nvPr userDrawn="1"/>
        </p:nvSpPr>
        <p:spPr>
          <a:xfrm>
            <a:off x="0" y="6036987"/>
            <a:ext cx="9144000" cy="4572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 Placeholder 8"/>
          <p:cNvSpPr>
            <a:spLocks noGrp="1"/>
          </p:cNvSpPr>
          <p:nvPr>
            <p:ph type="body" sz="quarter" idx="20" hasCustomPrompt="1"/>
          </p:nvPr>
        </p:nvSpPr>
        <p:spPr>
          <a:xfrm>
            <a:off x="0" y="6045865"/>
            <a:ext cx="9144000" cy="435892"/>
          </a:xfrm>
        </p:spPr>
        <p:txBody>
          <a:bodyPr lIns="0" tIns="0" rIns="0" bIns="0" anchor="ctr"/>
          <a:lstStyle>
            <a:lvl1pPr marL="0" indent="0" algn="ctr">
              <a:buNone/>
              <a:defRPr b="1" i="1">
                <a:solidFill>
                  <a:schemeClr val="bg2">
                    <a:lumMod val="25000"/>
                  </a:schemeClr>
                </a:solidFill>
              </a:defRPr>
            </a:lvl1pPr>
          </a:lstStyle>
          <a:p>
            <a:pPr lvl="0"/>
            <a:r>
              <a:rPr lang="en-US" dirty="0" smtClean="0"/>
              <a:t>Click to Edit Takeaway Text | 24 Pt, Arial</a:t>
            </a:r>
          </a:p>
        </p:txBody>
      </p:sp>
    </p:spTree>
    <p:extLst>
      <p:ext uri="{BB962C8B-B14F-4D97-AF65-F5344CB8AC3E}">
        <p14:creationId xmlns:p14="http://schemas.microsoft.com/office/powerpoint/2010/main" val="22299814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250" y="3429000"/>
            <a:ext cx="8699500" cy="579120"/>
          </a:xfrm>
        </p:spPr>
        <p:txBody>
          <a:bodyPr>
            <a:noAutofit/>
          </a:bodyPr>
          <a:lstStyle>
            <a:lvl1pPr algn="ctr">
              <a:defRPr sz="3600">
                <a:solidFill>
                  <a:schemeClr val="tx1">
                    <a:lumMod val="85000"/>
                    <a:lumOff val="15000"/>
                  </a:schemeClr>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Tree>
    <p:extLst>
      <p:ext uri="{BB962C8B-B14F-4D97-AF65-F5344CB8AC3E}">
        <p14:creationId xmlns:p14="http://schemas.microsoft.com/office/powerpoint/2010/main" val="5627175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6.xml"/><Relationship Id="rId2" Type="http://schemas.openxmlformats.org/officeDocument/2006/relationships/slideLayout" Target="../slideLayouts/slideLayout16.xml"/><Relationship Id="rId16" Type="http://schemas.openxmlformats.org/officeDocument/2006/relationships/vmlDrawing" Target="../drawings/vmlDrawing5.vml"/><Relationship Id="rId20" Type="http://schemas.openxmlformats.org/officeDocument/2006/relationships/image" Target="../media/image1.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oleObject" Target="../embeddings/oleObject5.bin"/><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2.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ags" Target="../tags/tag11.xml"/><Relationship Id="rId2" Type="http://schemas.openxmlformats.org/officeDocument/2006/relationships/slideLayout" Target="../slideLayouts/slideLayout30.xml"/><Relationship Id="rId16" Type="http://schemas.openxmlformats.org/officeDocument/2006/relationships/vmlDrawing" Target="../drawings/vmlDrawing9.vml"/><Relationship Id="rId20" Type="http://schemas.openxmlformats.org/officeDocument/2006/relationships/image" Target="../media/image1.emf"/><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19" Type="http://schemas.openxmlformats.org/officeDocument/2006/relationships/oleObject" Target="../embeddings/oleObject9.bin"/><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7"/>
            </p:custDataLst>
            <p:extLst>
              <p:ext uri="{D42A27DB-BD31-4B8C-83A1-F6EECF244321}">
                <p14:modId xmlns:p14="http://schemas.microsoft.com/office/powerpoint/2010/main" val="15333789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7" name="think-cell Slide" r:id="rId19" imgW="216" imgH="216" progId="TCLayout.ActiveDocument.1">
                  <p:embed/>
                </p:oleObj>
              </mc:Choice>
              <mc:Fallback>
                <p:oleObj name="think-cell Slide" r:id="rId19" imgW="216" imgH="216"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130810" y="111760"/>
            <a:ext cx="8229600" cy="579120"/>
          </a:xfrm>
          <a:prstGeom prst="rect">
            <a:avLst/>
          </a:prstGeom>
        </p:spPr>
        <p:txBody>
          <a:bodyPr vert="horz" lIns="91440" tIns="45720" rIns="91440" bIns="45720" rtlCol="0" anchor="ctr">
            <a:normAutofit/>
          </a:bodyPr>
          <a:lstStyle/>
          <a:p>
            <a:r>
              <a:rPr lang="en-US" dirty="0" smtClean="0"/>
              <a:t>Click to Edit Master  Arial </a:t>
            </a:r>
            <a:r>
              <a:rPr lang="en-US" dirty="0" err="1" smtClean="0"/>
              <a:t>26pt</a:t>
            </a:r>
            <a:r>
              <a:rPr lang="en-US" dirty="0" smtClean="0"/>
              <a:t>, Bold</a:t>
            </a:r>
            <a:endParaRPr lang="en-US" dirty="0"/>
          </a:p>
        </p:txBody>
      </p:sp>
      <p:sp>
        <p:nvSpPr>
          <p:cNvPr id="3" name="Text Placeholder 2"/>
          <p:cNvSpPr>
            <a:spLocks noGrp="1"/>
          </p:cNvSpPr>
          <p:nvPr>
            <p:ph type="body" idx="1"/>
          </p:nvPr>
        </p:nvSpPr>
        <p:spPr>
          <a:xfrm>
            <a:off x="222250" y="1148262"/>
            <a:ext cx="86995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19836" y="6489520"/>
            <a:ext cx="2133600" cy="365125"/>
          </a:xfrm>
          <a:prstGeom prst="rect">
            <a:avLst/>
          </a:prstGeom>
        </p:spPr>
        <p:txBody>
          <a:bodyPr vert="horz" lIns="91440" tIns="45720" rIns="91440" bIns="45720" rtlCol="0" anchor="ctr"/>
          <a:lstStyle>
            <a:lvl1pPr algn="l">
              <a:defRPr sz="900">
                <a:solidFill>
                  <a:schemeClr val="bg1">
                    <a:lumMod val="65000"/>
                  </a:schemeClr>
                </a:solidFill>
                <a:latin typeface="Arial Narrow" panose="020B0606020202030204" pitchFamily="34" charset="0"/>
              </a:defRPr>
            </a:lvl1pPr>
          </a:lstStyle>
          <a:p>
            <a:fld id="{CE4149AD-F8E6-4FC5-B679-C86EBC432C30}" type="datetime1">
              <a:rPr lang="en-US" smtClean="0">
                <a:solidFill>
                  <a:prstClr val="white">
                    <a:lumMod val="65000"/>
                  </a:prstClr>
                </a:solidFill>
              </a:rPr>
              <a:pPr/>
              <a:t>10/11/2017</a:t>
            </a:fld>
            <a:endParaRPr lang="en-US" dirty="0">
              <a:solidFill>
                <a:prstClr val="white">
                  <a:lumMod val="65000"/>
                </a:prstClr>
              </a:solidFill>
            </a:endParaRPr>
          </a:p>
        </p:txBody>
      </p:sp>
      <p:sp>
        <p:nvSpPr>
          <p:cNvPr id="5" name="Footer Placeholder 4"/>
          <p:cNvSpPr>
            <a:spLocks noGrp="1"/>
          </p:cNvSpPr>
          <p:nvPr>
            <p:ph type="ftr" sz="quarter" idx="3"/>
          </p:nvPr>
        </p:nvSpPr>
        <p:spPr>
          <a:xfrm>
            <a:off x="2458720" y="6488430"/>
            <a:ext cx="4221480" cy="365125"/>
          </a:xfrm>
          <a:prstGeom prst="rect">
            <a:avLst/>
          </a:prstGeom>
        </p:spPr>
        <p:txBody>
          <a:bodyPr vert="horz" lIns="91440" tIns="45720" rIns="91440" bIns="45720" rtlCol="0" anchor="ctr"/>
          <a:lstStyle>
            <a:lvl1pPr algn="ctr">
              <a:defRPr sz="900">
                <a:solidFill>
                  <a:schemeClr val="bg1">
                    <a:lumMod val="65000"/>
                  </a:schemeClr>
                </a:solidFill>
                <a:latin typeface="Arial Narrow" panose="020B0606020202030204" pitchFamily="34" charset="0"/>
              </a:defRPr>
            </a:lvl1p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
        <p:nvSpPr>
          <p:cNvPr id="6" name="Slide Number Placeholder 5"/>
          <p:cNvSpPr>
            <a:spLocks noGrp="1"/>
          </p:cNvSpPr>
          <p:nvPr>
            <p:ph type="sldNum" sz="quarter" idx="4"/>
          </p:nvPr>
        </p:nvSpPr>
        <p:spPr>
          <a:xfrm>
            <a:off x="6910070" y="6483350"/>
            <a:ext cx="2133600" cy="365125"/>
          </a:xfrm>
          <a:prstGeom prst="rect">
            <a:avLst/>
          </a:prstGeom>
        </p:spPr>
        <p:txBody>
          <a:bodyPr vert="horz" lIns="91440" tIns="45720" rIns="91440" bIns="45720" rtlCol="0" anchor="ctr"/>
          <a:lstStyle>
            <a:lvl1pPr algn="r">
              <a:defRPr sz="900">
                <a:solidFill>
                  <a:schemeClr val="bg1">
                    <a:lumMod val="65000"/>
                  </a:schemeClr>
                </a:solidFill>
                <a:latin typeface="Arial Narrow" panose="020B0606020202030204" pitchFamily="34" charset="0"/>
              </a:defRPr>
            </a:lvl1pPr>
          </a:lstStyle>
          <a:p>
            <a:fld id="{F777368C-8B0E-4F2E-9B60-69D9F9B239AF}"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1568696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p:txStyles>
    <p:titleStyle>
      <a:lvl1pPr algn="l" defTabSz="914400" rtl="0" eaLnBrk="1" latinLnBrk="0" hangingPunct="1">
        <a:spcBef>
          <a:spcPct val="0"/>
        </a:spcBef>
        <a:buNone/>
        <a:defRPr sz="2600" b="1" kern="1200" baseline="0">
          <a:solidFill>
            <a:schemeClr val="bg1"/>
          </a:solidFill>
          <a:latin typeface="Arial" panose="020B0604020202020204" pitchFamily="34" charset="0"/>
          <a:ea typeface="+mj-ea"/>
          <a:cs typeface="Arial" panose="020B0604020202020204" pitchFamily="34" charset="0"/>
        </a:defRPr>
      </a:lvl1pPr>
    </p:titleStyle>
    <p:bodyStyle>
      <a:lvl1pPr marL="230188" indent="-230188" algn="l" defTabSz="914400" rtl="0" eaLnBrk="1" latinLnBrk="0" hangingPunct="1">
        <a:spcBef>
          <a:spcPts val="300"/>
        </a:spcBef>
        <a:spcAft>
          <a:spcPts val="300"/>
        </a:spcAft>
        <a:buClr>
          <a:schemeClr val="bg2">
            <a:lumMod val="25000"/>
          </a:schemeClr>
        </a:buClr>
        <a:buSzPct val="110000"/>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61963" indent="-177800" algn="l" defTabSz="914400" rtl="0" eaLnBrk="1" latinLnBrk="0" hangingPunct="1">
        <a:spcBef>
          <a:spcPts val="300"/>
        </a:spcBef>
        <a:spcAft>
          <a:spcPts val="300"/>
        </a:spcAft>
        <a:buClr>
          <a:schemeClr val="bg2">
            <a:lumMod val="25000"/>
          </a:schemeClr>
        </a:buClr>
        <a:buSzPct val="80000"/>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682625" indent="-220663" algn="l" defTabSz="914400" rtl="0" eaLnBrk="1" latinLnBrk="0" hangingPunct="1">
        <a:spcBef>
          <a:spcPts val="300"/>
        </a:spcBef>
        <a:spcAft>
          <a:spcPts val="300"/>
        </a:spcAft>
        <a:buClr>
          <a:schemeClr val="bg2">
            <a:lumMod val="25000"/>
          </a:schemeClr>
        </a:buClr>
        <a:buSzPct val="75000"/>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860425" indent="-176213" algn="l" defTabSz="914400" rtl="0" eaLnBrk="1" latinLnBrk="0" hangingPunct="1">
        <a:spcBef>
          <a:spcPts val="300"/>
        </a:spcBef>
        <a:spcAft>
          <a:spcPts val="300"/>
        </a:spcAft>
        <a:buClr>
          <a:schemeClr val="bg2">
            <a:lumMod val="25000"/>
          </a:schemeClr>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030288" indent="-169863" algn="l" defTabSz="914400" rtl="0" eaLnBrk="1" latinLnBrk="0" hangingPunct="1">
        <a:spcBef>
          <a:spcPts val="300"/>
        </a:spcBef>
        <a:spcAft>
          <a:spcPts val="300"/>
        </a:spcAft>
        <a:buClr>
          <a:schemeClr val="bg2">
            <a:lumMod val="25000"/>
          </a:schemeClr>
        </a:buClr>
        <a:buSzPct val="80000"/>
        <a:buFont typeface="Wingdings" panose="05000000000000000000"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7"/>
            </p:custDataLst>
            <p:extLst>
              <p:ext uri="{D42A27DB-BD31-4B8C-83A1-F6EECF244321}">
                <p14:modId xmlns:p14="http://schemas.microsoft.com/office/powerpoint/2010/main" val="28238523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3" name="think-cell Slide" r:id="rId19" imgW="216" imgH="216" progId="TCLayout.ActiveDocument.1">
                  <p:embed/>
                </p:oleObj>
              </mc:Choice>
              <mc:Fallback>
                <p:oleObj name="think-cell Slide" r:id="rId19" imgW="216" imgH="216"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130810" y="111760"/>
            <a:ext cx="8229600" cy="579120"/>
          </a:xfrm>
          <a:prstGeom prst="rect">
            <a:avLst/>
          </a:prstGeom>
        </p:spPr>
        <p:txBody>
          <a:bodyPr vert="horz" lIns="91440" tIns="45720" rIns="91440" bIns="45720" rtlCol="0" anchor="ctr">
            <a:normAutofit/>
          </a:bodyPr>
          <a:lstStyle/>
          <a:p>
            <a:r>
              <a:rPr lang="en-US" dirty="0" smtClean="0"/>
              <a:t>Click to Edit Master  Arial </a:t>
            </a:r>
            <a:r>
              <a:rPr lang="en-US" dirty="0" err="1" smtClean="0"/>
              <a:t>26pt</a:t>
            </a:r>
            <a:r>
              <a:rPr lang="en-US" dirty="0" smtClean="0"/>
              <a:t>, Bold</a:t>
            </a:r>
            <a:endParaRPr lang="en-US" dirty="0"/>
          </a:p>
        </p:txBody>
      </p:sp>
      <p:sp>
        <p:nvSpPr>
          <p:cNvPr id="3" name="Text Placeholder 2"/>
          <p:cNvSpPr>
            <a:spLocks noGrp="1"/>
          </p:cNvSpPr>
          <p:nvPr>
            <p:ph type="body" idx="1"/>
          </p:nvPr>
        </p:nvSpPr>
        <p:spPr>
          <a:xfrm>
            <a:off x="222250" y="1148262"/>
            <a:ext cx="86995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19836" y="6489520"/>
            <a:ext cx="2133600" cy="365125"/>
          </a:xfrm>
          <a:prstGeom prst="rect">
            <a:avLst/>
          </a:prstGeom>
        </p:spPr>
        <p:txBody>
          <a:bodyPr vert="horz" lIns="91440" tIns="45720" rIns="91440" bIns="45720" rtlCol="0" anchor="ctr"/>
          <a:lstStyle>
            <a:lvl1pPr algn="l">
              <a:defRPr sz="900">
                <a:solidFill>
                  <a:schemeClr val="bg1">
                    <a:lumMod val="65000"/>
                  </a:schemeClr>
                </a:solidFill>
                <a:latin typeface="Arial Narrow" panose="020B0606020202030204" pitchFamily="34" charset="0"/>
              </a:defRPr>
            </a:lvl1pPr>
          </a:lstStyle>
          <a:p>
            <a:fld id="{CE4149AD-F8E6-4FC5-B679-C86EBC432C30}" type="datetime1">
              <a:rPr lang="en-US" smtClean="0">
                <a:solidFill>
                  <a:prstClr val="white">
                    <a:lumMod val="65000"/>
                  </a:prstClr>
                </a:solidFill>
              </a:rPr>
              <a:pPr/>
              <a:t>10/11/2017</a:t>
            </a:fld>
            <a:endParaRPr lang="en-US" dirty="0">
              <a:solidFill>
                <a:prstClr val="white">
                  <a:lumMod val="65000"/>
                </a:prstClr>
              </a:solidFill>
            </a:endParaRPr>
          </a:p>
        </p:txBody>
      </p:sp>
      <p:sp>
        <p:nvSpPr>
          <p:cNvPr id="5" name="Footer Placeholder 4"/>
          <p:cNvSpPr>
            <a:spLocks noGrp="1"/>
          </p:cNvSpPr>
          <p:nvPr>
            <p:ph type="ftr" sz="quarter" idx="3"/>
          </p:nvPr>
        </p:nvSpPr>
        <p:spPr>
          <a:xfrm>
            <a:off x="2458720" y="6488430"/>
            <a:ext cx="4221480" cy="365125"/>
          </a:xfrm>
          <a:prstGeom prst="rect">
            <a:avLst/>
          </a:prstGeom>
        </p:spPr>
        <p:txBody>
          <a:bodyPr vert="horz" lIns="91440" tIns="45720" rIns="91440" bIns="45720" rtlCol="0" anchor="ctr"/>
          <a:lstStyle>
            <a:lvl1pPr algn="ctr">
              <a:defRPr sz="900">
                <a:solidFill>
                  <a:schemeClr val="bg1">
                    <a:lumMod val="65000"/>
                  </a:schemeClr>
                </a:solidFill>
                <a:latin typeface="Arial Narrow" panose="020B0606020202030204" pitchFamily="34" charset="0"/>
              </a:defRPr>
            </a:lvl1p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
        <p:nvSpPr>
          <p:cNvPr id="6" name="Slide Number Placeholder 5"/>
          <p:cNvSpPr>
            <a:spLocks noGrp="1"/>
          </p:cNvSpPr>
          <p:nvPr>
            <p:ph type="sldNum" sz="quarter" idx="4"/>
          </p:nvPr>
        </p:nvSpPr>
        <p:spPr>
          <a:xfrm>
            <a:off x="6910070" y="6483350"/>
            <a:ext cx="2133600" cy="365125"/>
          </a:xfrm>
          <a:prstGeom prst="rect">
            <a:avLst/>
          </a:prstGeom>
        </p:spPr>
        <p:txBody>
          <a:bodyPr vert="horz" lIns="91440" tIns="45720" rIns="91440" bIns="45720" rtlCol="0" anchor="ctr"/>
          <a:lstStyle>
            <a:lvl1pPr algn="r">
              <a:defRPr sz="900">
                <a:solidFill>
                  <a:schemeClr val="bg1">
                    <a:lumMod val="65000"/>
                  </a:schemeClr>
                </a:solidFill>
                <a:latin typeface="Arial Narrow" panose="020B0606020202030204" pitchFamily="34" charset="0"/>
              </a:defRPr>
            </a:lvl1pPr>
          </a:lstStyle>
          <a:p>
            <a:fld id="{F777368C-8B0E-4F2E-9B60-69D9F9B239AF}"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346374572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iming>
    <p:tnLst>
      <p:par>
        <p:cTn id="1" dur="indefinite" restart="never" nodeType="tmRoot"/>
      </p:par>
    </p:tnLst>
  </p:timing>
  <p:hf hdr="0"/>
  <p:txStyles>
    <p:titleStyle>
      <a:lvl1pPr algn="l" defTabSz="914400" rtl="0" eaLnBrk="1" latinLnBrk="0" hangingPunct="1">
        <a:spcBef>
          <a:spcPct val="0"/>
        </a:spcBef>
        <a:buNone/>
        <a:defRPr sz="2600" b="1" kern="1200" baseline="0">
          <a:solidFill>
            <a:schemeClr val="bg1"/>
          </a:solidFill>
          <a:latin typeface="Arial" panose="020B0604020202020204" pitchFamily="34" charset="0"/>
          <a:ea typeface="+mj-ea"/>
          <a:cs typeface="Arial" panose="020B0604020202020204" pitchFamily="34" charset="0"/>
        </a:defRPr>
      </a:lvl1pPr>
    </p:titleStyle>
    <p:bodyStyle>
      <a:lvl1pPr marL="230188" indent="-230188" algn="l" defTabSz="914400" rtl="0" eaLnBrk="1" latinLnBrk="0" hangingPunct="1">
        <a:spcBef>
          <a:spcPts val="300"/>
        </a:spcBef>
        <a:spcAft>
          <a:spcPts val="300"/>
        </a:spcAft>
        <a:buClr>
          <a:schemeClr val="bg2">
            <a:lumMod val="25000"/>
          </a:schemeClr>
        </a:buClr>
        <a:buSzPct val="110000"/>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61963" indent="-177800" algn="l" defTabSz="914400" rtl="0" eaLnBrk="1" latinLnBrk="0" hangingPunct="1">
        <a:spcBef>
          <a:spcPts val="300"/>
        </a:spcBef>
        <a:spcAft>
          <a:spcPts val="300"/>
        </a:spcAft>
        <a:buClr>
          <a:schemeClr val="bg2">
            <a:lumMod val="25000"/>
          </a:schemeClr>
        </a:buClr>
        <a:buSzPct val="80000"/>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682625" indent="-220663" algn="l" defTabSz="914400" rtl="0" eaLnBrk="1" latinLnBrk="0" hangingPunct="1">
        <a:spcBef>
          <a:spcPts val="300"/>
        </a:spcBef>
        <a:spcAft>
          <a:spcPts val="300"/>
        </a:spcAft>
        <a:buClr>
          <a:schemeClr val="bg2">
            <a:lumMod val="25000"/>
          </a:schemeClr>
        </a:buClr>
        <a:buSzPct val="75000"/>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860425" indent="-176213" algn="l" defTabSz="914400" rtl="0" eaLnBrk="1" latinLnBrk="0" hangingPunct="1">
        <a:spcBef>
          <a:spcPts val="300"/>
        </a:spcBef>
        <a:spcAft>
          <a:spcPts val="300"/>
        </a:spcAft>
        <a:buClr>
          <a:schemeClr val="bg2">
            <a:lumMod val="25000"/>
          </a:schemeClr>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030288" indent="-169863" algn="l" defTabSz="914400" rtl="0" eaLnBrk="1" latinLnBrk="0" hangingPunct="1">
        <a:spcBef>
          <a:spcPts val="300"/>
        </a:spcBef>
        <a:spcAft>
          <a:spcPts val="300"/>
        </a:spcAft>
        <a:buClr>
          <a:schemeClr val="bg2">
            <a:lumMod val="25000"/>
          </a:schemeClr>
        </a:buClr>
        <a:buSzPct val="80000"/>
        <a:buFont typeface="Wingdings" panose="05000000000000000000"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7"/>
            </p:custDataLst>
            <p:extLst>
              <p:ext uri="{D42A27DB-BD31-4B8C-83A1-F6EECF244321}">
                <p14:modId xmlns:p14="http://schemas.microsoft.com/office/powerpoint/2010/main" val="13883746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19" imgW="216" imgH="216" progId="TCLayout.ActiveDocument.1">
                  <p:embed/>
                </p:oleObj>
              </mc:Choice>
              <mc:Fallback>
                <p:oleObj name="think-cell Slide" r:id="rId19" imgW="216" imgH="216"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130810" y="111760"/>
            <a:ext cx="8229600" cy="579120"/>
          </a:xfrm>
          <a:prstGeom prst="rect">
            <a:avLst/>
          </a:prstGeom>
        </p:spPr>
        <p:txBody>
          <a:bodyPr vert="horz" lIns="91440" tIns="45720" rIns="91440" bIns="45720" rtlCol="0" anchor="ctr">
            <a:normAutofit/>
          </a:bodyPr>
          <a:lstStyle/>
          <a:p>
            <a:r>
              <a:rPr lang="en-US" dirty="0" smtClean="0"/>
              <a:t>Click to Edit Master  Arial </a:t>
            </a:r>
            <a:r>
              <a:rPr lang="en-US" dirty="0" err="1" smtClean="0"/>
              <a:t>26pt</a:t>
            </a:r>
            <a:r>
              <a:rPr lang="en-US" dirty="0" smtClean="0"/>
              <a:t>, Bold</a:t>
            </a:r>
            <a:endParaRPr lang="en-US" dirty="0"/>
          </a:p>
        </p:txBody>
      </p:sp>
      <p:sp>
        <p:nvSpPr>
          <p:cNvPr id="3" name="Text Placeholder 2"/>
          <p:cNvSpPr>
            <a:spLocks noGrp="1"/>
          </p:cNvSpPr>
          <p:nvPr>
            <p:ph type="body" idx="1"/>
          </p:nvPr>
        </p:nvSpPr>
        <p:spPr>
          <a:xfrm>
            <a:off x="222250" y="1148262"/>
            <a:ext cx="86995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19836" y="6489520"/>
            <a:ext cx="2133600" cy="365125"/>
          </a:xfrm>
          <a:prstGeom prst="rect">
            <a:avLst/>
          </a:prstGeom>
        </p:spPr>
        <p:txBody>
          <a:bodyPr vert="horz" lIns="91440" tIns="45720" rIns="91440" bIns="45720" rtlCol="0" anchor="ctr"/>
          <a:lstStyle>
            <a:lvl1pPr algn="l">
              <a:defRPr sz="900">
                <a:solidFill>
                  <a:schemeClr val="bg1">
                    <a:lumMod val="65000"/>
                  </a:schemeClr>
                </a:solidFill>
                <a:latin typeface="Arial Narrow" panose="020B0606020202030204" pitchFamily="34" charset="0"/>
              </a:defRPr>
            </a:lvl1pPr>
          </a:lstStyle>
          <a:p>
            <a:fld id="{CE4149AD-F8E6-4FC5-B679-C86EBC432C30}" type="datetime1">
              <a:rPr lang="en-US" smtClean="0">
                <a:solidFill>
                  <a:prstClr val="white">
                    <a:lumMod val="65000"/>
                  </a:prstClr>
                </a:solidFill>
              </a:rPr>
              <a:pPr/>
              <a:t>10/11/2017</a:t>
            </a:fld>
            <a:endParaRPr lang="en-US" dirty="0">
              <a:solidFill>
                <a:prstClr val="white">
                  <a:lumMod val="65000"/>
                </a:prstClr>
              </a:solidFill>
            </a:endParaRPr>
          </a:p>
        </p:txBody>
      </p:sp>
      <p:sp>
        <p:nvSpPr>
          <p:cNvPr id="5" name="Footer Placeholder 4"/>
          <p:cNvSpPr>
            <a:spLocks noGrp="1"/>
          </p:cNvSpPr>
          <p:nvPr>
            <p:ph type="ftr" sz="quarter" idx="3"/>
          </p:nvPr>
        </p:nvSpPr>
        <p:spPr>
          <a:xfrm>
            <a:off x="2458720" y="6488430"/>
            <a:ext cx="4221480" cy="365125"/>
          </a:xfrm>
          <a:prstGeom prst="rect">
            <a:avLst/>
          </a:prstGeom>
        </p:spPr>
        <p:txBody>
          <a:bodyPr vert="horz" lIns="91440" tIns="45720" rIns="91440" bIns="45720" rtlCol="0" anchor="ctr"/>
          <a:lstStyle>
            <a:lvl1pPr algn="ctr">
              <a:defRPr sz="900">
                <a:solidFill>
                  <a:schemeClr val="bg1">
                    <a:lumMod val="65000"/>
                  </a:schemeClr>
                </a:solidFill>
                <a:latin typeface="Arial Narrow" panose="020B0606020202030204" pitchFamily="34" charset="0"/>
              </a:defRPr>
            </a:lvl1pPr>
          </a:lstStyle>
          <a:p>
            <a:r>
              <a:rPr lang="en-US" dirty="0" smtClean="0">
                <a:solidFill>
                  <a:prstClr val="white">
                    <a:lumMod val="65000"/>
                  </a:prstClr>
                </a:solidFill>
              </a:rPr>
              <a:t>© 2017 Watts Water Technologies, Inc.</a:t>
            </a:r>
            <a:endParaRPr lang="en-US" dirty="0">
              <a:solidFill>
                <a:prstClr val="white">
                  <a:lumMod val="65000"/>
                </a:prstClr>
              </a:solidFill>
            </a:endParaRPr>
          </a:p>
        </p:txBody>
      </p:sp>
      <p:sp>
        <p:nvSpPr>
          <p:cNvPr id="6" name="Slide Number Placeholder 5"/>
          <p:cNvSpPr>
            <a:spLocks noGrp="1"/>
          </p:cNvSpPr>
          <p:nvPr>
            <p:ph type="sldNum" sz="quarter" idx="4"/>
          </p:nvPr>
        </p:nvSpPr>
        <p:spPr>
          <a:xfrm>
            <a:off x="6910070" y="6483350"/>
            <a:ext cx="2133600" cy="365125"/>
          </a:xfrm>
          <a:prstGeom prst="rect">
            <a:avLst/>
          </a:prstGeom>
        </p:spPr>
        <p:txBody>
          <a:bodyPr vert="horz" lIns="91440" tIns="45720" rIns="91440" bIns="45720" rtlCol="0" anchor="ctr"/>
          <a:lstStyle>
            <a:lvl1pPr algn="r">
              <a:defRPr sz="900">
                <a:solidFill>
                  <a:schemeClr val="bg1">
                    <a:lumMod val="65000"/>
                  </a:schemeClr>
                </a:solidFill>
                <a:latin typeface="Arial Narrow" panose="020B0606020202030204" pitchFamily="34" charset="0"/>
              </a:defRPr>
            </a:lvl1pPr>
          </a:lstStyle>
          <a:p>
            <a:fld id="{F777368C-8B0E-4F2E-9B60-69D9F9B239AF}"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190342004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iming>
    <p:tnLst>
      <p:par>
        <p:cTn id="1" dur="indefinite" restart="never" nodeType="tmRoot"/>
      </p:par>
    </p:tnLst>
  </p:timing>
  <p:hf hdr="0"/>
  <p:txStyles>
    <p:titleStyle>
      <a:lvl1pPr algn="l" defTabSz="914400" rtl="0" eaLnBrk="1" latinLnBrk="0" hangingPunct="1">
        <a:spcBef>
          <a:spcPct val="0"/>
        </a:spcBef>
        <a:buNone/>
        <a:defRPr sz="2600" b="1" kern="1200" baseline="0">
          <a:solidFill>
            <a:schemeClr val="bg1"/>
          </a:solidFill>
          <a:latin typeface="Arial" panose="020B0604020202020204" pitchFamily="34" charset="0"/>
          <a:ea typeface="+mj-ea"/>
          <a:cs typeface="Arial" panose="020B0604020202020204" pitchFamily="34" charset="0"/>
        </a:defRPr>
      </a:lvl1pPr>
    </p:titleStyle>
    <p:bodyStyle>
      <a:lvl1pPr marL="230188" indent="-230188" algn="l" defTabSz="914400" rtl="0" eaLnBrk="1" latinLnBrk="0" hangingPunct="1">
        <a:spcBef>
          <a:spcPts val="300"/>
        </a:spcBef>
        <a:spcAft>
          <a:spcPts val="300"/>
        </a:spcAft>
        <a:buClr>
          <a:schemeClr val="bg2">
            <a:lumMod val="25000"/>
          </a:schemeClr>
        </a:buClr>
        <a:buSzPct val="110000"/>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61963" indent="-177800" algn="l" defTabSz="914400" rtl="0" eaLnBrk="1" latinLnBrk="0" hangingPunct="1">
        <a:spcBef>
          <a:spcPts val="300"/>
        </a:spcBef>
        <a:spcAft>
          <a:spcPts val="300"/>
        </a:spcAft>
        <a:buClr>
          <a:schemeClr val="bg2">
            <a:lumMod val="25000"/>
          </a:schemeClr>
        </a:buClr>
        <a:buSzPct val="80000"/>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682625" indent="-220663" algn="l" defTabSz="914400" rtl="0" eaLnBrk="1" latinLnBrk="0" hangingPunct="1">
        <a:spcBef>
          <a:spcPts val="300"/>
        </a:spcBef>
        <a:spcAft>
          <a:spcPts val="300"/>
        </a:spcAft>
        <a:buClr>
          <a:schemeClr val="bg2">
            <a:lumMod val="25000"/>
          </a:schemeClr>
        </a:buClr>
        <a:buSzPct val="75000"/>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860425" indent="-176213" algn="l" defTabSz="914400" rtl="0" eaLnBrk="1" latinLnBrk="0" hangingPunct="1">
        <a:spcBef>
          <a:spcPts val="300"/>
        </a:spcBef>
        <a:spcAft>
          <a:spcPts val="300"/>
        </a:spcAft>
        <a:buClr>
          <a:schemeClr val="bg2">
            <a:lumMod val="25000"/>
          </a:schemeClr>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030288" indent="-169863" algn="l" defTabSz="914400" rtl="0" eaLnBrk="1" latinLnBrk="0" hangingPunct="1">
        <a:spcBef>
          <a:spcPts val="300"/>
        </a:spcBef>
        <a:spcAft>
          <a:spcPts val="300"/>
        </a:spcAft>
        <a:buClr>
          <a:schemeClr val="bg2">
            <a:lumMod val="25000"/>
          </a:schemeClr>
        </a:buClr>
        <a:buSzPct val="80000"/>
        <a:buFont typeface="Wingdings" panose="05000000000000000000"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www.qrstuff.com/" TargetMode="External"/><Relationship Id="rId2" Type="http://schemas.openxmlformats.org/officeDocument/2006/relationships/hyperlink" Target="http://www.the-qrcode-generator.com/" TargetMode="External"/><Relationship Id="rId1" Type="http://schemas.openxmlformats.org/officeDocument/2006/relationships/slideLayout" Target="../slideLayouts/slideLayout17.xml"/><Relationship Id="rId6" Type="http://schemas.openxmlformats.org/officeDocument/2006/relationships/hyperlink" Target="http://www.online-barcode-generator.net/" TargetMode="External"/><Relationship Id="rId5" Type="http://schemas.openxmlformats.org/officeDocument/2006/relationships/hyperlink" Target="http://www.qrcode-monkey.com/" TargetMode="External"/><Relationship Id="rId4" Type="http://schemas.openxmlformats.org/officeDocument/2006/relationships/hyperlink" Target="http://www.qr-code-generator.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Packaging </a:t>
            </a:r>
            <a:r>
              <a:rPr lang="en-US" altLang="en-US" dirty="0" smtClean="0">
                <a:ea typeface="ＭＳ Ｐゴシック" pitchFamily="34" charset="-128"/>
              </a:rPr>
              <a:t>Requirements:</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Watts has a NEW standard for Barcode Labels of standard packages to us with </a:t>
            </a:r>
            <a:r>
              <a:rPr lang="en-US" dirty="0" err="1" smtClean="0">
                <a:solidFill>
                  <a:schemeClr val="tx1"/>
                </a:solidFill>
              </a:rPr>
              <a:t>QR</a:t>
            </a:r>
            <a:r>
              <a:rPr lang="en-US" dirty="0" smtClean="0">
                <a:solidFill>
                  <a:schemeClr val="tx1"/>
                </a:solidFill>
              </a:rPr>
              <a:t> codes.</a:t>
            </a:r>
          </a:p>
          <a:p>
            <a:r>
              <a:rPr lang="en-US" dirty="0" smtClean="0">
                <a:solidFill>
                  <a:schemeClr val="tx1"/>
                </a:solidFill>
              </a:rPr>
              <a:t>Please review our new standard and please update your box labels.</a:t>
            </a:r>
          </a:p>
          <a:p>
            <a:r>
              <a:rPr lang="en-US" dirty="0" smtClean="0">
                <a:solidFill>
                  <a:schemeClr val="tx1"/>
                </a:solidFill>
              </a:rPr>
              <a:t>Please </a:t>
            </a:r>
            <a:r>
              <a:rPr lang="en-US" dirty="0">
                <a:solidFill>
                  <a:schemeClr val="tx1"/>
                </a:solidFill>
              </a:rPr>
              <a:t>make sure the part number is on ALL boxes. (The “Lead Free” items look the same just as a different base alloy).</a:t>
            </a:r>
          </a:p>
          <a:p>
            <a:r>
              <a:rPr lang="en-US" dirty="0">
                <a:solidFill>
                  <a:schemeClr val="tx1"/>
                </a:solidFill>
              </a:rPr>
              <a:t>Please keep the total weight of boxes below </a:t>
            </a:r>
            <a:r>
              <a:rPr lang="en-US" dirty="0" smtClean="0">
                <a:solidFill>
                  <a:schemeClr val="tx1"/>
                </a:solidFill>
              </a:rPr>
              <a:t>40 </a:t>
            </a:r>
            <a:r>
              <a:rPr lang="en-US" dirty="0">
                <a:solidFill>
                  <a:schemeClr val="tx1"/>
                </a:solidFill>
              </a:rPr>
              <a:t>pounds per box.</a:t>
            </a:r>
          </a:p>
          <a:p>
            <a:r>
              <a:rPr lang="en-US" dirty="0">
                <a:solidFill>
                  <a:schemeClr val="tx1"/>
                </a:solidFill>
              </a:rPr>
              <a:t>Please note the packaging specifications on our </a:t>
            </a:r>
            <a:r>
              <a:rPr lang="en-US" dirty="0" smtClean="0">
                <a:solidFill>
                  <a:schemeClr val="tx1"/>
                </a:solidFill>
              </a:rPr>
              <a:t>website (LINK).</a:t>
            </a:r>
            <a:endParaRPr lang="en-US" dirty="0">
              <a:solidFill>
                <a:schemeClr val="tx1"/>
              </a:solidFill>
            </a:endParaRPr>
          </a:p>
          <a:p>
            <a:endParaRPr lang="en-US" dirty="0"/>
          </a:p>
        </p:txBody>
      </p:sp>
      <p:sp>
        <p:nvSpPr>
          <p:cNvPr id="4" name="Date Placeholder 3"/>
          <p:cNvSpPr>
            <a:spLocks noGrp="1"/>
          </p:cNvSpPr>
          <p:nvPr>
            <p:ph type="dt" sz="half" idx="10"/>
          </p:nvPr>
        </p:nvSpPr>
        <p:spPr/>
        <p:txBody>
          <a:bodyPr/>
          <a:lstStyle/>
          <a:p>
            <a:fld id="{C51FFF81-282B-4756-B89F-31C21AC3046D}" type="datetime1">
              <a:rPr lang="en-US" smtClean="0">
                <a:solidFill>
                  <a:prstClr val="white">
                    <a:lumMod val="65000"/>
                  </a:prstClr>
                </a:solidFill>
              </a:rPr>
              <a:pPr/>
              <a:t>10/11/2017</a:t>
            </a:fld>
            <a:endParaRPr lang="en-US">
              <a:solidFill>
                <a:prstClr val="white">
                  <a:lumMod val="65000"/>
                </a:prstClr>
              </a:solidFill>
            </a:endParaRPr>
          </a:p>
        </p:txBody>
      </p:sp>
      <p:sp>
        <p:nvSpPr>
          <p:cNvPr id="5" name="Footer Placeholder 4"/>
          <p:cNvSpPr>
            <a:spLocks noGrp="1"/>
          </p:cNvSpPr>
          <p:nvPr>
            <p:ph type="ftr" sz="quarter" idx="11"/>
          </p:nvPr>
        </p:nvSpPr>
        <p:spPr/>
        <p:txBody>
          <a:bodyPr/>
          <a:lstStyle/>
          <a:p>
            <a:r>
              <a:rPr lang="en-US" smtClean="0">
                <a:solidFill>
                  <a:prstClr val="white">
                    <a:lumMod val="65000"/>
                  </a:prstClr>
                </a:solidFill>
              </a:rPr>
              <a:t>© 2017 Watts Water Technologies, Inc.</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p>
            <a:fld id="{F777368C-8B0E-4F2E-9B60-69D9F9B239AF}" type="slidenum">
              <a:rPr lang="en-US" smtClean="0">
                <a:solidFill>
                  <a:prstClr val="white">
                    <a:lumMod val="65000"/>
                  </a:prstClr>
                </a:solidFill>
              </a:rPr>
              <a:pPr/>
              <a:t>1</a:t>
            </a:fld>
            <a:endParaRPr lang="en-US">
              <a:solidFill>
                <a:prstClr val="white">
                  <a:lumMod val="65000"/>
                </a:prstClr>
              </a:solidFill>
            </a:endParaRPr>
          </a:p>
        </p:txBody>
      </p:sp>
      <p:sp>
        <p:nvSpPr>
          <p:cNvPr id="7" name="Text Placeholder 6"/>
          <p:cNvSpPr>
            <a:spLocks noGrp="1"/>
          </p:cNvSpPr>
          <p:nvPr>
            <p:ph type="body" sz="quarter" idx="16"/>
          </p:nvPr>
        </p:nvSpPr>
        <p:spPr/>
        <p:txBody>
          <a:bodyPr/>
          <a:lstStyle/>
          <a:p>
            <a:r>
              <a:rPr lang="en-US" dirty="0" smtClean="0"/>
              <a:t>New Box Label </a:t>
            </a:r>
            <a:r>
              <a:rPr lang="en-US" dirty="0"/>
              <a:t>S</a:t>
            </a:r>
            <a:r>
              <a:rPr lang="en-US" dirty="0" smtClean="0"/>
              <a:t>tandard for Watts.</a:t>
            </a:r>
            <a:endParaRPr lang="en-US" dirty="0"/>
          </a:p>
        </p:txBody>
      </p:sp>
    </p:spTree>
    <p:extLst>
      <p:ext uri="{BB962C8B-B14F-4D97-AF65-F5344CB8AC3E}">
        <p14:creationId xmlns:p14="http://schemas.microsoft.com/office/powerpoint/2010/main" val="2647399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Standard Box Label</a:t>
            </a:r>
            <a:endParaRPr lang="en-US" dirty="0">
              <a:latin typeface="Calibri" panose="020F0502020204030204" pitchFamily="34" charset="0"/>
            </a:endParaRPr>
          </a:p>
        </p:txBody>
      </p:sp>
      <p:sp>
        <p:nvSpPr>
          <p:cNvPr id="4" name="Date Placeholder 3"/>
          <p:cNvSpPr>
            <a:spLocks noGrp="1"/>
          </p:cNvSpPr>
          <p:nvPr>
            <p:ph type="dt" sz="half" idx="10"/>
          </p:nvPr>
        </p:nvSpPr>
        <p:spPr/>
        <p:txBody>
          <a:bodyPr/>
          <a:lstStyle/>
          <a:p>
            <a:fld id="{29B9953B-71DB-4B72-ACD0-D1147CC39755}" type="datetime1">
              <a:rPr lang="en-US" smtClean="0">
                <a:solidFill>
                  <a:prstClr val="white">
                    <a:lumMod val="65000"/>
                  </a:prstClr>
                </a:solidFill>
              </a:rPr>
              <a:pPr/>
              <a:t>10/11/2017</a:t>
            </a:fld>
            <a:endParaRPr lang="en-US">
              <a:solidFill>
                <a:prstClr val="white">
                  <a:lumMod val="65000"/>
                </a:prstClr>
              </a:solidFill>
            </a:endParaRPr>
          </a:p>
        </p:txBody>
      </p:sp>
      <p:sp>
        <p:nvSpPr>
          <p:cNvPr id="5" name="Footer Placeholder 4"/>
          <p:cNvSpPr>
            <a:spLocks noGrp="1"/>
          </p:cNvSpPr>
          <p:nvPr>
            <p:ph type="ftr" sz="quarter" idx="11"/>
          </p:nvPr>
        </p:nvSpPr>
        <p:spPr/>
        <p:txBody>
          <a:bodyPr/>
          <a:lstStyle/>
          <a:p>
            <a:r>
              <a:rPr lang="en-US" smtClean="0">
                <a:solidFill>
                  <a:prstClr val="white">
                    <a:lumMod val="65000"/>
                  </a:prstClr>
                </a:solidFill>
              </a:rPr>
              <a:t>© 2017 Watts Water Technologies, Inc. | Confidential &amp; Proprietary</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p>
            <a:fld id="{F777368C-8B0E-4F2E-9B60-69D9F9B239AF}" type="slidenum">
              <a:rPr lang="en-US" smtClean="0">
                <a:solidFill>
                  <a:prstClr val="white">
                    <a:lumMod val="65000"/>
                  </a:prstClr>
                </a:solidFill>
              </a:rPr>
              <a:pPr/>
              <a:t>2</a:t>
            </a:fld>
            <a:endParaRPr lang="en-US">
              <a:solidFill>
                <a:prstClr val="white">
                  <a:lumMod val="65000"/>
                </a:prstClr>
              </a:solidFill>
            </a:endParaRPr>
          </a:p>
        </p:txBody>
      </p:sp>
      <p:sp>
        <p:nvSpPr>
          <p:cNvPr id="9" name="Content Placeholder 2"/>
          <p:cNvSpPr>
            <a:spLocks noGrp="1"/>
          </p:cNvSpPr>
          <p:nvPr>
            <p:ph idx="1"/>
          </p:nvPr>
        </p:nvSpPr>
        <p:spPr>
          <a:xfrm>
            <a:off x="146050" y="932093"/>
            <a:ext cx="4055836" cy="5508171"/>
          </a:xfrm>
        </p:spPr>
        <p:txBody>
          <a:bodyPr>
            <a:normAutofit lnSpcReduction="10000"/>
          </a:bodyPr>
          <a:lstStyle/>
          <a:p>
            <a:r>
              <a:rPr lang="en-US" sz="1800" dirty="0" smtClean="0">
                <a:solidFill>
                  <a:schemeClr val="tx1"/>
                </a:solidFill>
              </a:rPr>
              <a:t>As of 1/1/2018 Watts will require suppliers to label all boxes shipped to Watts facilities in a fashion similar to the one displayed on the right</a:t>
            </a:r>
          </a:p>
          <a:p>
            <a:endParaRPr lang="en-US" sz="1800" dirty="0" smtClean="0">
              <a:solidFill>
                <a:schemeClr val="tx1"/>
              </a:solidFill>
            </a:endParaRPr>
          </a:p>
          <a:p>
            <a:r>
              <a:rPr lang="en-US" sz="1800" dirty="0" smtClean="0">
                <a:solidFill>
                  <a:schemeClr val="tx1"/>
                </a:solidFill>
              </a:rPr>
              <a:t>Order of information must be the same from top to bottom; Alignment can vary as long as order is maintained</a:t>
            </a:r>
          </a:p>
          <a:p>
            <a:endParaRPr lang="en-US" sz="1800" dirty="0" smtClean="0">
              <a:solidFill>
                <a:schemeClr val="tx1"/>
              </a:solidFill>
            </a:endParaRPr>
          </a:p>
          <a:p>
            <a:r>
              <a:rPr lang="en-US" sz="1800" dirty="0" smtClean="0">
                <a:solidFill>
                  <a:schemeClr val="tx1"/>
                </a:solidFill>
              </a:rPr>
              <a:t>Terminology must match exactly</a:t>
            </a:r>
          </a:p>
          <a:p>
            <a:endParaRPr lang="en-US" sz="1800" dirty="0" smtClean="0">
              <a:solidFill>
                <a:schemeClr val="tx1"/>
              </a:solidFill>
            </a:endParaRPr>
          </a:p>
          <a:p>
            <a:r>
              <a:rPr lang="en-US" sz="1800" dirty="0" smtClean="0">
                <a:solidFill>
                  <a:schemeClr val="tx1"/>
                </a:solidFill>
              </a:rPr>
              <a:t>Please include units where appropriate (i.e. LBS, BOXES, PIECES)</a:t>
            </a:r>
          </a:p>
          <a:p>
            <a:endParaRPr lang="en-US" sz="1800" dirty="0" smtClean="0">
              <a:solidFill>
                <a:schemeClr val="tx1"/>
              </a:solidFill>
            </a:endParaRPr>
          </a:p>
          <a:p>
            <a:r>
              <a:rPr lang="en-US" sz="1800" dirty="0" smtClean="0">
                <a:solidFill>
                  <a:schemeClr val="tx1"/>
                </a:solidFill>
              </a:rPr>
              <a:t>One QR code per Part</a:t>
            </a:r>
            <a:endParaRPr lang="en-US" sz="1800" dirty="0">
              <a:solidFill>
                <a:schemeClr val="tx1"/>
              </a:solidFill>
            </a:endParaRPr>
          </a:p>
        </p:txBody>
      </p:sp>
      <p:sp>
        <p:nvSpPr>
          <p:cNvPr id="3" name="TextBox 2"/>
          <p:cNvSpPr txBox="1"/>
          <p:nvPr/>
        </p:nvSpPr>
        <p:spPr>
          <a:xfrm>
            <a:off x="4362210" y="4539219"/>
            <a:ext cx="4626665" cy="1477328"/>
          </a:xfrm>
          <a:prstGeom prst="rect">
            <a:avLst/>
          </a:prstGeom>
          <a:noFill/>
        </p:spPr>
        <p:txBody>
          <a:bodyPr wrap="square" rtlCol="0">
            <a:spAutoFit/>
          </a:bodyPr>
          <a:lstStyle/>
          <a:p>
            <a:r>
              <a:rPr lang="en-US" dirty="0">
                <a:solidFill>
                  <a:prstClr val="black"/>
                </a:solidFill>
              </a:rPr>
              <a:t>An asterisk (*) is required after each piece of information in order for our scanners to read the code. (See above)</a:t>
            </a:r>
          </a:p>
          <a:p>
            <a:endParaRPr lang="en-US" dirty="0" smtClean="0">
              <a:solidFill>
                <a:prstClr val="black"/>
              </a:solidFill>
            </a:endParaRPr>
          </a:p>
          <a:p>
            <a:r>
              <a:rPr lang="en-US" dirty="0" smtClean="0">
                <a:solidFill>
                  <a:prstClr val="black"/>
                </a:solidFill>
              </a:rPr>
              <a:t>Min. Bar Code size of 3/8 inch by 3/8 inch.</a:t>
            </a:r>
            <a:endParaRPr lang="en-US" dirty="0">
              <a:solidFill>
                <a:prstClr val="black"/>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315" y="1365538"/>
            <a:ext cx="4853635" cy="3173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7272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The QR Code</a:t>
            </a:r>
            <a:endParaRPr lang="en-US" dirty="0">
              <a:latin typeface="Calibri" panose="020F0502020204030204" pitchFamily="34" charset="0"/>
            </a:endParaRPr>
          </a:p>
        </p:txBody>
      </p:sp>
      <p:sp>
        <p:nvSpPr>
          <p:cNvPr id="3" name="Content Placeholder 2"/>
          <p:cNvSpPr>
            <a:spLocks noGrp="1"/>
          </p:cNvSpPr>
          <p:nvPr>
            <p:ph idx="1"/>
          </p:nvPr>
        </p:nvSpPr>
        <p:spPr>
          <a:xfrm>
            <a:off x="69850" y="929187"/>
            <a:ext cx="4373501" cy="5281113"/>
          </a:xfrm>
        </p:spPr>
        <p:txBody>
          <a:bodyPr>
            <a:normAutofit/>
          </a:bodyPr>
          <a:lstStyle/>
          <a:p>
            <a:r>
              <a:rPr lang="en-US" sz="1800" dirty="0" smtClean="0">
                <a:solidFill>
                  <a:schemeClr val="tx1"/>
                </a:solidFill>
              </a:rPr>
              <a:t>QR codes function similarly to barcodes but can hold more information</a:t>
            </a:r>
          </a:p>
          <a:p>
            <a:endParaRPr lang="en-US" sz="1800" dirty="0" smtClean="0">
              <a:solidFill>
                <a:schemeClr val="tx1"/>
              </a:solidFill>
            </a:endParaRPr>
          </a:p>
          <a:p>
            <a:r>
              <a:rPr lang="en-US" sz="1800" dirty="0" smtClean="0">
                <a:solidFill>
                  <a:schemeClr val="tx1"/>
                </a:solidFill>
              </a:rPr>
              <a:t>Several </a:t>
            </a:r>
            <a:r>
              <a:rPr lang="en-US" sz="1800" b="1" dirty="0" smtClean="0">
                <a:solidFill>
                  <a:schemeClr val="tx1"/>
                </a:solidFill>
              </a:rPr>
              <a:t>free </a:t>
            </a:r>
            <a:r>
              <a:rPr lang="en-US" sz="1800" dirty="0" smtClean="0">
                <a:solidFill>
                  <a:schemeClr val="tx1"/>
                </a:solidFill>
              </a:rPr>
              <a:t>websites offering QR code generation</a:t>
            </a:r>
          </a:p>
          <a:p>
            <a:endParaRPr lang="en-US" sz="1800" dirty="0" smtClean="0">
              <a:solidFill>
                <a:schemeClr val="tx1"/>
              </a:solidFill>
            </a:endParaRPr>
          </a:p>
          <a:p>
            <a:r>
              <a:rPr lang="en-US" sz="1800" dirty="0" smtClean="0">
                <a:solidFill>
                  <a:schemeClr val="tx1"/>
                </a:solidFill>
              </a:rPr>
              <a:t>No software required with free websites; but both paid and free software available if generating offline is desired</a:t>
            </a:r>
          </a:p>
          <a:p>
            <a:endParaRPr lang="en-US" sz="1800" dirty="0" smtClean="0">
              <a:solidFill>
                <a:schemeClr val="tx1"/>
              </a:solidFill>
            </a:endParaRPr>
          </a:p>
          <a:p>
            <a:r>
              <a:rPr lang="en-US" sz="1800" dirty="0" smtClean="0">
                <a:solidFill>
                  <a:schemeClr val="tx1"/>
                </a:solidFill>
              </a:rPr>
              <a:t>Information must be typed into QR code generation in the same order as it is on the right, top to bottom</a:t>
            </a:r>
            <a:endParaRPr lang="en-US" sz="1800" dirty="0">
              <a:solidFill>
                <a:schemeClr val="tx1"/>
              </a:solidFill>
            </a:endParaRPr>
          </a:p>
        </p:txBody>
      </p:sp>
      <p:sp>
        <p:nvSpPr>
          <p:cNvPr id="4" name="Date Placeholder 3"/>
          <p:cNvSpPr>
            <a:spLocks noGrp="1"/>
          </p:cNvSpPr>
          <p:nvPr>
            <p:ph type="dt" sz="half" idx="10"/>
          </p:nvPr>
        </p:nvSpPr>
        <p:spPr/>
        <p:txBody>
          <a:bodyPr/>
          <a:lstStyle/>
          <a:p>
            <a:fld id="{BB5481DE-00C6-4028-B038-5118B4B66A7A}" type="datetime1">
              <a:rPr lang="en-US" smtClean="0"/>
              <a:t>10/11/2017</a:t>
            </a:fld>
            <a:endParaRPr lang="en-US"/>
          </a:p>
        </p:txBody>
      </p:sp>
      <p:sp>
        <p:nvSpPr>
          <p:cNvPr id="5" name="Footer Placeholder 4"/>
          <p:cNvSpPr>
            <a:spLocks noGrp="1"/>
          </p:cNvSpPr>
          <p:nvPr>
            <p:ph type="ftr" sz="quarter" idx="11"/>
          </p:nvPr>
        </p:nvSpPr>
        <p:spPr/>
        <p:txBody>
          <a:bodyPr/>
          <a:lstStyle/>
          <a:p>
            <a:r>
              <a:rPr lang="en-US" smtClean="0"/>
              <a:t>© 2017 Watts Water Technologies, Inc. | Confidential &amp; Proprietary</a:t>
            </a:r>
            <a:endParaRPr lang="en-US" dirty="0"/>
          </a:p>
        </p:txBody>
      </p:sp>
      <p:sp>
        <p:nvSpPr>
          <p:cNvPr id="6" name="Slide Number Placeholder 5"/>
          <p:cNvSpPr>
            <a:spLocks noGrp="1"/>
          </p:cNvSpPr>
          <p:nvPr>
            <p:ph type="sldNum" sz="quarter" idx="12"/>
          </p:nvPr>
        </p:nvSpPr>
        <p:spPr/>
        <p:txBody>
          <a:bodyPr/>
          <a:lstStyle/>
          <a:p>
            <a:fld id="{F777368C-8B0E-4F2E-9B60-69D9F9B239AF}" type="slidenum">
              <a:rPr lang="en-US" smtClean="0"/>
              <a:t>3</a:t>
            </a:fld>
            <a:endParaRPr lang="en-US"/>
          </a:p>
        </p:txBody>
      </p:sp>
      <p:sp>
        <p:nvSpPr>
          <p:cNvPr id="10" name="TextBox 9"/>
          <p:cNvSpPr txBox="1"/>
          <p:nvPr/>
        </p:nvSpPr>
        <p:spPr>
          <a:xfrm>
            <a:off x="4362210" y="4967844"/>
            <a:ext cx="4626665" cy="646331"/>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All info on the label is embedded in the QR Code</a:t>
            </a:r>
            <a:endParaRPr lang="en-US" dirty="0">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315" y="1365538"/>
            <a:ext cx="4853635" cy="3173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a:stCxn id="10" idx="0"/>
          </p:cNvCxnSpPr>
          <p:nvPr/>
        </p:nvCxnSpPr>
        <p:spPr>
          <a:xfrm flipV="1">
            <a:off x="6675543" y="4200525"/>
            <a:ext cx="953982" cy="76731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197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Methods of QR Code Generation</a:t>
            </a:r>
            <a:endParaRPr lang="en-US" dirty="0">
              <a:latin typeface="Calibri" panose="020F0502020204030204" pitchFamily="34" charset="0"/>
            </a:endParaRPr>
          </a:p>
        </p:txBody>
      </p:sp>
      <p:sp>
        <p:nvSpPr>
          <p:cNvPr id="3" name="Content Placeholder 2"/>
          <p:cNvSpPr>
            <a:spLocks noGrp="1"/>
          </p:cNvSpPr>
          <p:nvPr>
            <p:ph idx="1"/>
          </p:nvPr>
        </p:nvSpPr>
        <p:spPr>
          <a:xfrm>
            <a:off x="55505" y="1182900"/>
            <a:ext cx="4349750" cy="4525963"/>
          </a:xfrm>
        </p:spPr>
        <p:txBody>
          <a:bodyPr>
            <a:normAutofit/>
          </a:bodyPr>
          <a:lstStyle/>
          <a:p>
            <a:r>
              <a:rPr lang="en-US" sz="2200" dirty="0" smtClean="0">
                <a:solidFill>
                  <a:schemeClr val="tx1"/>
                </a:solidFill>
                <a:latin typeface="Calibri" panose="020F0502020204030204" pitchFamily="34" charset="0"/>
              </a:rPr>
              <a:t>Websites</a:t>
            </a:r>
            <a:r>
              <a:rPr lang="en-US" dirty="0" smtClean="0">
                <a:solidFill>
                  <a:schemeClr val="tx1"/>
                </a:solidFill>
                <a:latin typeface="Calibri" panose="020F0502020204030204" pitchFamily="34" charset="0"/>
              </a:rPr>
              <a:t> </a:t>
            </a:r>
            <a:r>
              <a:rPr lang="en-US" sz="1600" i="1" dirty="0" smtClean="0">
                <a:solidFill>
                  <a:schemeClr val="tx1"/>
                </a:solidFill>
                <a:latin typeface="Calibri" panose="020F0502020204030204" pitchFamily="34" charset="0"/>
              </a:rPr>
              <a:t>(Always select to enter as plain text where available)</a:t>
            </a:r>
            <a:endParaRPr lang="en-US" sz="1600" dirty="0" smtClean="0">
              <a:solidFill>
                <a:schemeClr val="tx1"/>
              </a:solidFill>
              <a:latin typeface="Calibri" panose="020F0502020204030204" pitchFamily="34" charset="0"/>
            </a:endParaRPr>
          </a:p>
          <a:p>
            <a:pPr lvl="1"/>
            <a:r>
              <a:rPr lang="en-US" sz="1900" dirty="0" smtClean="0">
                <a:latin typeface="Calibri" panose="020F0502020204030204" pitchFamily="34" charset="0"/>
                <a:hlinkClick r:id="rId2"/>
              </a:rPr>
              <a:t>www.the-qrcode-generator.com</a:t>
            </a:r>
            <a:endParaRPr lang="en-US" sz="1900" dirty="0" smtClean="0">
              <a:latin typeface="Calibri" panose="020F0502020204030204" pitchFamily="34" charset="0"/>
            </a:endParaRPr>
          </a:p>
          <a:p>
            <a:pPr lvl="1"/>
            <a:r>
              <a:rPr lang="en-US" sz="1900" dirty="0" smtClean="0">
                <a:latin typeface="Calibri" panose="020F0502020204030204" pitchFamily="34" charset="0"/>
                <a:hlinkClick r:id="rId3"/>
              </a:rPr>
              <a:t>www.qrstuff.com</a:t>
            </a:r>
            <a:endParaRPr lang="en-US" sz="1900" dirty="0" smtClean="0">
              <a:latin typeface="Calibri" panose="020F0502020204030204" pitchFamily="34" charset="0"/>
            </a:endParaRPr>
          </a:p>
          <a:p>
            <a:pPr lvl="1"/>
            <a:r>
              <a:rPr lang="en-US" sz="1900" dirty="0" smtClean="0">
                <a:latin typeface="Calibri" panose="020F0502020204030204" pitchFamily="34" charset="0"/>
                <a:hlinkClick r:id="rId4"/>
              </a:rPr>
              <a:t>www.qr-code-generator.com</a:t>
            </a:r>
            <a:endParaRPr lang="en-US" sz="1900" dirty="0" smtClean="0">
              <a:latin typeface="Calibri" panose="020F0502020204030204" pitchFamily="34" charset="0"/>
            </a:endParaRPr>
          </a:p>
          <a:p>
            <a:pPr lvl="1"/>
            <a:r>
              <a:rPr lang="en-US" sz="1900" dirty="0" smtClean="0">
                <a:latin typeface="Calibri" panose="020F0502020204030204" pitchFamily="34" charset="0"/>
                <a:hlinkClick r:id="rId5"/>
              </a:rPr>
              <a:t>www.qrcode-monkey.com/</a:t>
            </a:r>
            <a:endParaRPr lang="en-US" sz="1900" dirty="0" smtClean="0">
              <a:latin typeface="Calibri" panose="020F0502020204030204" pitchFamily="34" charset="0"/>
            </a:endParaRPr>
          </a:p>
          <a:p>
            <a:pPr lvl="1"/>
            <a:r>
              <a:rPr lang="en-US" sz="1900" u="sng" dirty="0">
                <a:latin typeface="Calibri" panose="020F0502020204030204" pitchFamily="34" charset="0"/>
                <a:hlinkClick r:id="rId6"/>
              </a:rPr>
              <a:t>http://www.online-barcode-generator.net</a:t>
            </a:r>
            <a:r>
              <a:rPr lang="en-US" sz="1900" u="sng" dirty="0" smtClean="0">
                <a:latin typeface="Calibri" panose="020F0502020204030204" pitchFamily="34" charset="0"/>
                <a:hlinkClick r:id="rId6"/>
              </a:rPr>
              <a:t>/</a:t>
            </a:r>
            <a:endParaRPr lang="en-US" sz="1900" u="sng" dirty="0" smtClean="0">
              <a:latin typeface="Calibri" panose="020F0502020204030204" pitchFamily="34" charset="0"/>
            </a:endParaRPr>
          </a:p>
          <a:p>
            <a:pPr marL="284163" lvl="1" indent="0">
              <a:buNone/>
            </a:pPr>
            <a:endParaRPr lang="en-US" dirty="0" smtClean="0">
              <a:latin typeface="Calibri" panose="020F0502020204030204" pitchFamily="34" charset="0"/>
            </a:endParaRPr>
          </a:p>
          <a:p>
            <a:r>
              <a:rPr lang="en-US" sz="2200" dirty="0" smtClean="0">
                <a:solidFill>
                  <a:schemeClr val="tx1"/>
                </a:solidFill>
                <a:latin typeface="Calibri" panose="020F0502020204030204" pitchFamily="34" charset="0"/>
              </a:rPr>
              <a:t>Downloadable Software</a:t>
            </a:r>
          </a:p>
          <a:p>
            <a:pPr lvl="1"/>
            <a:r>
              <a:rPr lang="en-US" sz="1900" dirty="0" smtClean="0">
                <a:solidFill>
                  <a:schemeClr val="tx1"/>
                </a:solidFill>
                <a:latin typeface="Calibri" panose="020F0502020204030204" pitchFamily="34" charset="0"/>
              </a:rPr>
              <a:t>Media Freeware</a:t>
            </a:r>
          </a:p>
          <a:p>
            <a:pPr lvl="1"/>
            <a:r>
              <a:rPr lang="en-US" sz="1900" dirty="0" err="1" smtClean="0">
                <a:solidFill>
                  <a:schemeClr val="tx1"/>
                </a:solidFill>
                <a:latin typeface="Calibri" panose="020F0502020204030204" pitchFamily="34" charset="0"/>
              </a:rPr>
              <a:t>Viscom</a:t>
            </a:r>
            <a:r>
              <a:rPr lang="en-US" sz="1900" dirty="0" smtClean="0">
                <a:solidFill>
                  <a:schemeClr val="tx1"/>
                </a:solidFill>
                <a:latin typeface="Calibri" panose="020F0502020204030204" pitchFamily="34" charset="0"/>
              </a:rPr>
              <a:t> Software</a:t>
            </a:r>
          </a:p>
          <a:p>
            <a:pPr marL="284163" lvl="1" indent="0">
              <a:buNone/>
            </a:pPr>
            <a:endParaRPr lang="en-US" dirty="0">
              <a:latin typeface="Calibri" panose="020F0502020204030204" pitchFamily="34" charset="0"/>
            </a:endParaRPr>
          </a:p>
          <a:p>
            <a:pPr lvl="1"/>
            <a:endParaRPr lang="en-US" dirty="0" smtClean="0">
              <a:latin typeface="Calibri" panose="020F0502020204030204" pitchFamily="34" charset="0"/>
            </a:endParaRPr>
          </a:p>
          <a:p>
            <a:pPr lvl="1"/>
            <a:endParaRPr lang="en-US" dirty="0">
              <a:latin typeface="Calibri" panose="020F0502020204030204" pitchFamily="34" charset="0"/>
            </a:endParaRPr>
          </a:p>
        </p:txBody>
      </p:sp>
      <p:sp>
        <p:nvSpPr>
          <p:cNvPr id="4" name="Date Placeholder 3"/>
          <p:cNvSpPr>
            <a:spLocks noGrp="1"/>
          </p:cNvSpPr>
          <p:nvPr>
            <p:ph type="dt" sz="half" idx="10"/>
          </p:nvPr>
        </p:nvSpPr>
        <p:spPr/>
        <p:txBody>
          <a:bodyPr/>
          <a:lstStyle/>
          <a:p>
            <a:fld id="{42F5B561-78C8-47CB-B824-C15EFCFBE7EB}" type="datetime1">
              <a:rPr lang="en-US" smtClean="0"/>
              <a:t>10/11/2017</a:t>
            </a:fld>
            <a:endParaRPr lang="en-US"/>
          </a:p>
        </p:txBody>
      </p:sp>
      <p:sp>
        <p:nvSpPr>
          <p:cNvPr id="5" name="Footer Placeholder 4"/>
          <p:cNvSpPr>
            <a:spLocks noGrp="1"/>
          </p:cNvSpPr>
          <p:nvPr>
            <p:ph type="ftr" sz="quarter" idx="11"/>
          </p:nvPr>
        </p:nvSpPr>
        <p:spPr/>
        <p:txBody>
          <a:bodyPr/>
          <a:lstStyle/>
          <a:p>
            <a:r>
              <a:rPr lang="en-US" smtClean="0"/>
              <a:t>© 2017 Watts Water Technologies, Inc. | Confidential &amp; Proprietary</a:t>
            </a:r>
            <a:endParaRPr lang="en-US" dirty="0"/>
          </a:p>
        </p:txBody>
      </p:sp>
      <p:sp>
        <p:nvSpPr>
          <p:cNvPr id="6" name="Slide Number Placeholder 5"/>
          <p:cNvSpPr>
            <a:spLocks noGrp="1"/>
          </p:cNvSpPr>
          <p:nvPr>
            <p:ph type="sldNum" sz="quarter" idx="12"/>
          </p:nvPr>
        </p:nvSpPr>
        <p:spPr/>
        <p:txBody>
          <a:bodyPr/>
          <a:lstStyle/>
          <a:p>
            <a:fld id="{F777368C-8B0E-4F2E-9B60-69D9F9B239AF}" type="slidenum">
              <a:rPr lang="en-US" smtClean="0"/>
              <a:t>4</a:t>
            </a:fld>
            <a:endParaRPr lang="en-US"/>
          </a:p>
        </p:txBody>
      </p:sp>
      <p:sp>
        <p:nvSpPr>
          <p:cNvPr id="8" name="TextBox 7"/>
          <p:cNvSpPr txBox="1"/>
          <p:nvPr/>
        </p:nvSpPr>
        <p:spPr>
          <a:xfrm>
            <a:off x="0" y="6044540"/>
            <a:ext cx="9144000" cy="461665"/>
          </a:xfrm>
          <a:prstGeom prst="rect">
            <a:avLst/>
          </a:prstGeom>
          <a:noFill/>
        </p:spPr>
        <p:txBody>
          <a:bodyPr wrap="square" rtlCol="0">
            <a:spAutoFit/>
          </a:bodyPr>
          <a:lstStyle/>
          <a:p>
            <a:pPr algn="ctr"/>
            <a:r>
              <a:rPr lang="en-US" sz="1200" i="1" dirty="0" smtClean="0">
                <a:latin typeface="Calibri" panose="020F0502020204030204" pitchFamily="34" charset="0"/>
              </a:rPr>
              <a:t>*Please note that the above software and websites are displayed as an example of the multitude of QR generation capabilities available. Watts cannot endorse or verify the reliability, security, or capability of any of the above websites or software.*</a:t>
            </a:r>
            <a:endParaRPr lang="en-US" sz="1200" i="1" dirty="0">
              <a:latin typeface="Calibri" panose="020F0502020204030204" pitchFamily="34" charset="0"/>
            </a:endParaRPr>
          </a:p>
        </p:txBody>
      </p:sp>
      <p:sp>
        <p:nvSpPr>
          <p:cNvPr id="9" name="Content Placeholder 2"/>
          <p:cNvSpPr txBox="1">
            <a:spLocks/>
          </p:cNvSpPr>
          <p:nvPr/>
        </p:nvSpPr>
        <p:spPr>
          <a:xfrm>
            <a:off x="4807181" y="1182900"/>
            <a:ext cx="4349750" cy="4525963"/>
          </a:xfrm>
          <a:prstGeom prst="rect">
            <a:avLst/>
          </a:prstGeom>
        </p:spPr>
        <p:txBody>
          <a:bodyPr vert="horz" lIns="91440" tIns="45720" rIns="91440" bIns="45720" rtlCol="0">
            <a:normAutofit fontScale="92500" lnSpcReduction="20000"/>
          </a:bodyPr>
          <a:lstStyle>
            <a:lvl1pPr marL="230188" indent="-230188" algn="l" defTabSz="914400" rtl="0" eaLnBrk="1" latinLnBrk="0" hangingPunct="1">
              <a:spcBef>
                <a:spcPts val="300"/>
              </a:spcBef>
              <a:spcAft>
                <a:spcPts val="300"/>
              </a:spcAft>
              <a:buClr>
                <a:schemeClr val="bg2">
                  <a:lumMod val="25000"/>
                </a:schemeClr>
              </a:buClr>
              <a:buSzPct val="110000"/>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61963" indent="-177800" algn="l" defTabSz="914400" rtl="0" eaLnBrk="1" latinLnBrk="0" hangingPunct="1">
              <a:spcBef>
                <a:spcPts val="300"/>
              </a:spcBef>
              <a:spcAft>
                <a:spcPts val="300"/>
              </a:spcAft>
              <a:buClr>
                <a:schemeClr val="bg2">
                  <a:lumMod val="25000"/>
                </a:schemeClr>
              </a:buClr>
              <a:buSzPct val="80000"/>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682625" indent="-220663" algn="l" defTabSz="914400" rtl="0" eaLnBrk="1" latinLnBrk="0" hangingPunct="1">
              <a:spcBef>
                <a:spcPts val="300"/>
              </a:spcBef>
              <a:spcAft>
                <a:spcPts val="300"/>
              </a:spcAft>
              <a:buClr>
                <a:schemeClr val="bg2">
                  <a:lumMod val="25000"/>
                </a:schemeClr>
              </a:buClr>
              <a:buSzPct val="75000"/>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860425" indent="-176213" algn="l" defTabSz="914400" rtl="0" eaLnBrk="1" latinLnBrk="0" hangingPunct="1">
              <a:spcBef>
                <a:spcPts val="300"/>
              </a:spcBef>
              <a:spcAft>
                <a:spcPts val="300"/>
              </a:spcAft>
              <a:buClr>
                <a:schemeClr val="bg2">
                  <a:lumMod val="25000"/>
                </a:schemeClr>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030288" indent="-169863" algn="l" defTabSz="914400" rtl="0" eaLnBrk="1" latinLnBrk="0" hangingPunct="1">
              <a:spcBef>
                <a:spcPts val="300"/>
              </a:spcBef>
              <a:spcAft>
                <a:spcPts val="300"/>
              </a:spcAft>
              <a:buClr>
                <a:schemeClr val="bg2">
                  <a:lumMod val="25000"/>
                </a:schemeClr>
              </a:buClr>
              <a:buSzPct val="80000"/>
              <a:buFont typeface="Wingdings" panose="05000000000000000000" pitchFamily="2"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solidFill>
                  <a:schemeClr val="tx1"/>
                </a:solidFill>
                <a:latin typeface="Calibri" panose="020F0502020204030204" pitchFamily="34" charset="0"/>
              </a:rPr>
              <a:t>Fields to include in order</a:t>
            </a:r>
          </a:p>
          <a:p>
            <a:pPr lvl="1"/>
            <a:r>
              <a:rPr lang="en-US" dirty="0" smtClean="0">
                <a:solidFill>
                  <a:schemeClr val="tx1"/>
                </a:solidFill>
                <a:latin typeface="Calibri" panose="020F0502020204030204" pitchFamily="34" charset="0"/>
              </a:rPr>
              <a:t>Part #</a:t>
            </a:r>
          </a:p>
          <a:p>
            <a:pPr lvl="1"/>
            <a:r>
              <a:rPr lang="en-US" dirty="0" smtClean="0">
                <a:solidFill>
                  <a:schemeClr val="tx1"/>
                </a:solidFill>
                <a:latin typeface="Calibri" panose="020F0502020204030204" pitchFamily="34" charset="0"/>
              </a:rPr>
              <a:t>Manufacture Date</a:t>
            </a:r>
          </a:p>
          <a:p>
            <a:pPr lvl="1"/>
            <a:r>
              <a:rPr lang="en-US" dirty="0" smtClean="0">
                <a:solidFill>
                  <a:schemeClr val="tx1"/>
                </a:solidFill>
                <a:latin typeface="Calibri" panose="020F0502020204030204" pitchFamily="34" charset="0"/>
              </a:rPr>
              <a:t>Quantity</a:t>
            </a:r>
          </a:p>
          <a:p>
            <a:pPr lvl="1"/>
            <a:r>
              <a:rPr lang="en-US" dirty="0" smtClean="0">
                <a:solidFill>
                  <a:schemeClr val="tx1"/>
                </a:solidFill>
                <a:latin typeface="Calibri" panose="020F0502020204030204" pitchFamily="34" charset="0"/>
              </a:rPr>
              <a:t>Revision</a:t>
            </a:r>
          </a:p>
          <a:p>
            <a:pPr lvl="1"/>
            <a:r>
              <a:rPr lang="en-US" dirty="0" smtClean="0">
                <a:solidFill>
                  <a:schemeClr val="tx1"/>
                </a:solidFill>
                <a:latin typeface="Calibri" panose="020F0502020204030204" pitchFamily="34" charset="0"/>
              </a:rPr>
              <a:t>Box #</a:t>
            </a:r>
          </a:p>
          <a:p>
            <a:pPr lvl="1"/>
            <a:r>
              <a:rPr lang="en-US" dirty="0" smtClean="0">
                <a:solidFill>
                  <a:schemeClr val="tx1"/>
                </a:solidFill>
                <a:latin typeface="Calibri" panose="020F0502020204030204" pitchFamily="34" charset="0"/>
              </a:rPr>
              <a:t>Material Type</a:t>
            </a:r>
          </a:p>
          <a:p>
            <a:pPr lvl="1"/>
            <a:r>
              <a:rPr lang="en-US" dirty="0" smtClean="0">
                <a:solidFill>
                  <a:schemeClr val="tx1"/>
                </a:solidFill>
                <a:latin typeface="Calibri" panose="020F0502020204030204" pitchFamily="34" charset="0"/>
              </a:rPr>
              <a:t>Country of Origin</a:t>
            </a:r>
          </a:p>
          <a:p>
            <a:pPr lvl="1"/>
            <a:r>
              <a:rPr lang="en-US" dirty="0" smtClean="0">
                <a:solidFill>
                  <a:schemeClr val="tx1"/>
                </a:solidFill>
                <a:latin typeface="Calibri" panose="020F0502020204030204" pitchFamily="34" charset="0"/>
              </a:rPr>
              <a:t>Supplier ID</a:t>
            </a:r>
          </a:p>
          <a:p>
            <a:pPr lvl="1"/>
            <a:r>
              <a:rPr lang="en-US" dirty="0" smtClean="0">
                <a:solidFill>
                  <a:schemeClr val="tx1"/>
                </a:solidFill>
                <a:latin typeface="Calibri" panose="020F0502020204030204" pitchFamily="34" charset="0"/>
              </a:rPr>
              <a:t>Description</a:t>
            </a:r>
          </a:p>
          <a:p>
            <a:pPr lvl="1"/>
            <a:r>
              <a:rPr lang="en-US" dirty="0" smtClean="0">
                <a:solidFill>
                  <a:schemeClr val="tx1"/>
                </a:solidFill>
                <a:latin typeface="Calibri" panose="020F0502020204030204" pitchFamily="34" charset="0"/>
              </a:rPr>
              <a:t>Purchase Order</a:t>
            </a:r>
          </a:p>
          <a:p>
            <a:pPr lvl="1"/>
            <a:r>
              <a:rPr lang="en-US" dirty="0" smtClean="0">
                <a:solidFill>
                  <a:schemeClr val="tx1"/>
                </a:solidFill>
                <a:latin typeface="Calibri" panose="020F0502020204030204" pitchFamily="34" charset="0"/>
              </a:rPr>
              <a:t>Weight</a:t>
            </a:r>
          </a:p>
          <a:p>
            <a:pPr lvl="1"/>
            <a:r>
              <a:rPr lang="en-US" dirty="0" smtClean="0">
                <a:solidFill>
                  <a:schemeClr val="tx1"/>
                </a:solidFill>
                <a:latin typeface="Calibri" panose="020F0502020204030204" pitchFamily="34" charset="0"/>
              </a:rPr>
              <a:t>Lot Number</a:t>
            </a:r>
          </a:p>
          <a:p>
            <a:pPr lvl="1"/>
            <a:r>
              <a:rPr lang="en-US" dirty="0" smtClean="0">
                <a:solidFill>
                  <a:schemeClr val="tx1"/>
                </a:solidFill>
                <a:latin typeface="Calibri" panose="020F0502020204030204" pitchFamily="34" charset="0"/>
              </a:rPr>
              <a:t>Ship to Site</a:t>
            </a:r>
          </a:p>
          <a:p>
            <a:pPr lvl="1"/>
            <a:endParaRPr lang="en-US" dirty="0">
              <a:latin typeface="Calibri" panose="020F0502020204030204" pitchFamily="34" charset="0"/>
            </a:endParaRPr>
          </a:p>
        </p:txBody>
      </p:sp>
      <p:cxnSp>
        <p:nvCxnSpPr>
          <p:cNvPr id="10" name="Straight Connector 9"/>
          <p:cNvCxnSpPr/>
          <p:nvPr/>
        </p:nvCxnSpPr>
        <p:spPr>
          <a:xfrm>
            <a:off x="4297680" y="777240"/>
            <a:ext cx="22860" cy="52673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40400" y="795170"/>
            <a:ext cx="4777355" cy="369332"/>
          </a:xfrm>
          <a:prstGeom prst="rect">
            <a:avLst/>
          </a:prstGeom>
          <a:noFill/>
        </p:spPr>
        <p:txBody>
          <a:bodyPr wrap="square" rtlCol="0">
            <a:spAutoFit/>
          </a:bodyPr>
          <a:lstStyle/>
          <a:p>
            <a:r>
              <a:rPr lang="en-US" dirty="0" smtClean="0"/>
              <a:t>Watts Requirements:</a:t>
            </a:r>
            <a:endParaRPr lang="en-US" dirty="0"/>
          </a:p>
        </p:txBody>
      </p:sp>
      <p:sp>
        <p:nvSpPr>
          <p:cNvPr id="11" name="TextBox 10"/>
          <p:cNvSpPr txBox="1"/>
          <p:nvPr/>
        </p:nvSpPr>
        <p:spPr>
          <a:xfrm>
            <a:off x="706971" y="871870"/>
            <a:ext cx="3614027" cy="369332"/>
          </a:xfrm>
          <a:prstGeom prst="rect">
            <a:avLst/>
          </a:prstGeom>
          <a:noFill/>
        </p:spPr>
        <p:txBody>
          <a:bodyPr wrap="square" rtlCol="0">
            <a:spAutoFit/>
          </a:bodyPr>
          <a:lstStyle/>
          <a:p>
            <a:r>
              <a:rPr lang="en-US" dirty="0" smtClean="0"/>
              <a:t>Example generators</a:t>
            </a:r>
            <a:endParaRPr lang="en-US" dirty="0"/>
          </a:p>
        </p:txBody>
      </p:sp>
    </p:spTree>
    <p:extLst>
      <p:ext uri="{BB962C8B-B14F-4D97-AF65-F5344CB8AC3E}">
        <p14:creationId xmlns:p14="http://schemas.microsoft.com/office/powerpoint/2010/main" val="3386886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Example Online User Interface</a:t>
            </a:r>
            <a:endParaRPr lang="en-US" dirty="0">
              <a:latin typeface="Calibri" panose="020F0502020204030204" pitchFamily="34" charset="0"/>
            </a:endParaRPr>
          </a:p>
        </p:txBody>
      </p:sp>
      <p:sp>
        <p:nvSpPr>
          <p:cNvPr id="4" name="Date Placeholder 3"/>
          <p:cNvSpPr>
            <a:spLocks noGrp="1"/>
          </p:cNvSpPr>
          <p:nvPr>
            <p:ph type="dt" sz="half" idx="10"/>
          </p:nvPr>
        </p:nvSpPr>
        <p:spPr/>
        <p:txBody>
          <a:bodyPr/>
          <a:lstStyle/>
          <a:p>
            <a:fld id="{42F5B561-78C8-47CB-B824-C15EFCFBE7EB}" type="datetime1">
              <a:rPr lang="en-US" smtClean="0"/>
              <a:t>10/11/2017</a:t>
            </a:fld>
            <a:endParaRPr lang="en-US"/>
          </a:p>
        </p:txBody>
      </p:sp>
      <p:sp>
        <p:nvSpPr>
          <p:cNvPr id="5" name="Footer Placeholder 4"/>
          <p:cNvSpPr>
            <a:spLocks noGrp="1"/>
          </p:cNvSpPr>
          <p:nvPr>
            <p:ph type="ftr" sz="quarter" idx="11"/>
          </p:nvPr>
        </p:nvSpPr>
        <p:spPr/>
        <p:txBody>
          <a:bodyPr/>
          <a:lstStyle/>
          <a:p>
            <a:r>
              <a:rPr lang="en-US" smtClean="0"/>
              <a:t>© 2017 Watts Water Technologies, Inc. | Confidential &amp; Proprietary</a:t>
            </a:r>
            <a:endParaRPr lang="en-US" dirty="0"/>
          </a:p>
        </p:txBody>
      </p:sp>
      <p:sp>
        <p:nvSpPr>
          <p:cNvPr id="6" name="Slide Number Placeholder 5"/>
          <p:cNvSpPr>
            <a:spLocks noGrp="1"/>
          </p:cNvSpPr>
          <p:nvPr>
            <p:ph type="sldNum" sz="quarter" idx="12"/>
          </p:nvPr>
        </p:nvSpPr>
        <p:spPr/>
        <p:txBody>
          <a:bodyPr/>
          <a:lstStyle/>
          <a:p>
            <a:fld id="{F777368C-8B0E-4F2E-9B60-69D9F9B239AF}" type="slidenum">
              <a:rPr lang="en-US" smtClean="0"/>
              <a:t>5</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1" y="966110"/>
            <a:ext cx="8915399" cy="492578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186772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atts Corporate_kms">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tts Arial PPT">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atts Corporate_kms">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tts Arial PPT">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Watts Corporate_kms">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atts Arial PPT">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453</Words>
  <Application>Microsoft Office PowerPoint</Application>
  <PresentationFormat>On-screen Show (4:3)</PresentationFormat>
  <Paragraphs>74</Paragraphs>
  <Slides>5</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vt:i4>
      </vt:variant>
    </vt:vector>
  </HeadingPairs>
  <TitlesOfParts>
    <vt:vector size="9" baseType="lpstr">
      <vt:lpstr>Watts Corporate_kms</vt:lpstr>
      <vt:lpstr>1_Watts Corporate_kms</vt:lpstr>
      <vt:lpstr>2_Watts Corporate_kms</vt:lpstr>
      <vt:lpstr>think-cell Slide</vt:lpstr>
      <vt:lpstr>Packaging Requirements:</vt:lpstr>
      <vt:lpstr>Standard Box Label</vt:lpstr>
      <vt:lpstr>The QR Code</vt:lpstr>
      <vt:lpstr>Methods of QR Code Generation</vt:lpstr>
      <vt:lpstr>Example Online User Interface</vt:lpstr>
    </vt:vector>
  </TitlesOfParts>
  <Company>Watts Water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Packaging Requirements:</dc:title>
  <dc:creator>Brugger, Robert</dc:creator>
  <cp:lastModifiedBy>Brugger, Robert</cp:lastModifiedBy>
  <cp:revision>2</cp:revision>
  <dcterms:created xsi:type="dcterms:W3CDTF">2017-10-11T19:50:24Z</dcterms:created>
  <dcterms:modified xsi:type="dcterms:W3CDTF">2017-10-11T20:33:32Z</dcterms:modified>
</cp:coreProperties>
</file>